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2E2"/>
          </a:solidFill>
        </a:fill>
      </a:tcStyle>
    </a:wholeTbl>
    <a:band2H>
      <a:tcTxStyle b="def" i="def"/>
      <a:tcStyle>
        <a:tcBdr/>
        <a:fill>
          <a:solidFill>
            <a:srgbClr val="E8EA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F"/>
          </a:solidFill>
        </a:fill>
      </a:tcStyle>
    </a:wholeTbl>
    <a:band2H>
      <a:tcTxStyle b="def" i="def"/>
      <a:tcStyle>
        <a:tcBdr/>
        <a:fill>
          <a:solidFill>
            <a:srgbClr val="E7EC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b="def" i="def"/>
      <a:tcStyle>
        <a:tcBdr/>
        <a:fill>
          <a:solidFill>
            <a:srgbClr val="EFEE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8" name="Title Text"/>
          <p:cNvSpPr txBox="1"/>
          <p:nvPr>
            <p:ph type="title"/>
          </p:nvPr>
        </p:nvSpPr>
        <p:spPr>
          <a:prstGeom prst="rect">
            <a:avLst/>
          </a:prstGeom>
        </p:spPr>
        <p:txBody>
          <a:bodyPr/>
          <a:lstStyle/>
          <a:p>
            <a:pPr/>
            <a:r>
              <a:t>Title Text</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26" name="Rectangle 10"/>
          <p:cNvSpPr/>
          <p:nvPr/>
        </p:nvSpPr>
        <p:spPr>
          <a:xfrm>
            <a:off x="0" y="-2"/>
            <a:ext cx="12192000" cy="988901"/>
          </a:xfrm>
          <a:prstGeom prst="rect">
            <a:avLst/>
          </a:prstGeom>
          <a:solidFill>
            <a:schemeClr val="accent2"/>
          </a:solidFill>
          <a:ln w="12700">
            <a:miter lim="400000"/>
          </a:ln>
        </p:spPr>
        <p:txBody>
          <a:bodyPr lIns="45719" rIns="45719"/>
          <a:lstStyle/>
          <a:p>
            <a:pPr/>
          </a:p>
        </p:txBody>
      </p:sp>
      <p:sp>
        <p:nvSpPr>
          <p:cNvPr id="27" name="Rectangle 11"/>
          <p:cNvSpPr/>
          <p:nvPr/>
        </p:nvSpPr>
        <p:spPr>
          <a:xfrm>
            <a:off x="3175" y="920837"/>
            <a:ext cx="12188825" cy="64009"/>
          </a:xfrm>
          <a:prstGeom prst="rect">
            <a:avLst/>
          </a:prstGeom>
          <a:solidFill>
            <a:schemeClr val="accent1"/>
          </a:solidFill>
          <a:ln w="12700">
            <a:miter lim="400000"/>
          </a:ln>
        </p:spPr>
        <p:txBody>
          <a:bodyPr lIns="45719" rIns="45719"/>
          <a:lstStyle/>
          <a:p>
            <a:pPr/>
          </a:p>
        </p:txBody>
      </p:sp>
      <p:pic>
        <p:nvPicPr>
          <p:cNvPr id="28" name="Picture 13" descr="Picture 13"/>
          <p:cNvPicPr>
            <a:picLocks noChangeAspect="1"/>
          </p:cNvPicPr>
          <p:nvPr/>
        </p:nvPicPr>
        <p:blipFill>
          <a:blip r:embed="rId2">
            <a:extLst/>
          </a:blip>
          <a:stretch>
            <a:fillRect/>
          </a:stretch>
        </p:blipFill>
        <p:spPr>
          <a:xfrm>
            <a:off x="5657065" y="5838413"/>
            <a:ext cx="938830" cy="988900"/>
          </a:xfrm>
          <a:prstGeom prst="rect">
            <a:avLst/>
          </a:prstGeom>
          <a:ln w="12700">
            <a:miter lim="400000"/>
          </a:ln>
        </p:spPr>
      </p:pic>
      <p:sp>
        <p:nvSpPr>
          <p:cNvPr id="29" name="Straight Connector 23"/>
          <p:cNvSpPr/>
          <p:nvPr/>
        </p:nvSpPr>
        <p:spPr>
          <a:xfrm>
            <a:off x="738188" y="6249766"/>
            <a:ext cx="4937344" cy="1"/>
          </a:xfrm>
          <a:prstGeom prst="line">
            <a:avLst/>
          </a:prstGeom>
          <a:ln w="12700">
            <a:solidFill>
              <a:srgbClr val="0D0D0D"/>
            </a:solidFill>
          </a:ln>
        </p:spPr>
        <p:txBody>
          <a:bodyPr lIns="45719" rIns="45719"/>
          <a:lstStyle/>
          <a:p>
            <a:pPr/>
          </a:p>
        </p:txBody>
      </p:sp>
      <p:sp>
        <p:nvSpPr>
          <p:cNvPr id="30" name="Straight Connector 24"/>
          <p:cNvSpPr/>
          <p:nvPr/>
        </p:nvSpPr>
        <p:spPr>
          <a:xfrm>
            <a:off x="6494322" y="6249766"/>
            <a:ext cx="4770729" cy="1"/>
          </a:xfrm>
          <a:prstGeom prst="line">
            <a:avLst/>
          </a:prstGeom>
          <a:ln w="12700">
            <a:solidFill>
              <a:srgbClr val="0D0D0D"/>
            </a:solidFill>
          </a:ln>
        </p:spPr>
        <p:txBody>
          <a:bodyPr lIns="45719" rIns="45719"/>
          <a:lstStyle/>
          <a:p>
            <a:pPr/>
          </a:p>
        </p:txBody>
      </p:sp>
      <p:sp>
        <p:nvSpPr>
          <p:cNvPr id="31" name="Title Text"/>
          <p:cNvSpPr txBox="1"/>
          <p:nvPr>
            <p:ph type="title"/>
          </p:nvPr>
        </p:nvSpPr>
        <p:spPr>
          <a:xfrm>
            <a:off x="1154083" y="97981"/>
            <a:ext cx="10058401" cy="765624"/>
          </a:xfrm>
          <a:prstGeom prst="rect">
            <a:avLst/>
          </a:prstGeom>
        </p:spPr>
        <p:txBody>
          <a:bodyPr/>
          <a:lstStyle>
            <a:lvl1pPr algn="ctr">
              <a:defRPr sz="4800">
                <a:solidFill>
                  <a:srgbClr val="FFFFFF"/>
                </a:solidFill>
              </a:defRPr>
            </a:lvl1pPr>
          </a:lstStyle>
          <a:p>
            <a:pPr/>
            <a:r>
              <a:t>Title Text</a:t>
            </a:r>
          </a:p>
        </p:txBody>
      </p:sp>
      <p:sp>
        <p:nvSpPr>
          <p:cNvPr id="32" name="Body Level One…"/>
          <p:cNvSpPr txBox="1"/>
          <p:nvPr>
            <p:ph type="body" idx="1"/>
          </p:nvPr>
        </p:nvSpPr>
        <p:spPr>
          <a:xfrm>
            <a:off x="1097280" y="1158949"/>
            <a:ext cx="10058401" cy="4710146"/>
          </a:xfrm>
          <a:prstGeom prst="rect">
            <a:avLst/>
          </a:prstGeom>
        </p:spPr>
        <p:txBody>
          <a:bodyPr/>
          <a:lstStyle>
            <a:lvl1pPr>
              <a:defRPr sz="3200"/>
            </a:lvl1pPr>
            <a:lvl2pPr marL="410173" indent="-209005">
              <a:defRPr sz="3200"/>
            </a:lvl2pPr>
            <a:lvl3pPr marL="627887" indent="-243839">
              <a:defRPr sz="3200"/>
            </a:lvl3pPr>
            <a:lvl4pPr marL="984939" indent="-418011">
              <a:defRPr sz="3200"/>
            </a:lvl4pPr>
            <a:lvl5pPr marL="1167819" indent="-418011">
              <a:defRPr sz="3200"/>
            </a:lvl5pPr>
          </a:lstStyle>
          <a:p>
            <a:pPr/>
            <a:r>
              <a:t>Body Level One</a:t>
            </a:r>
          </a:p>
          <a:p>
            <a:pPr lvl="1"/>
            <a:r>
              <a:t>Body Level Two</a:t>
            </a:r>
          </a:p>
          <a:p>
            <a:pPr lvl="2"/>
            <a:r>
              <a:t>Body Level Three</a:t>
            </a:r>
          </a:p>
          <a:p>
            <a:pPr lvl="3"/>
            <a:r>
              <a:t>Body Level Four</a:t>
            </a:r>
          </a:p>
          <a:p>
            <a:pPr lvl="4"/>
            <a:r>
              <a:t>Body Level Five</a:t>
            </a:r>
          </a:p>
        </p:txBody>
      </p:sp>
      <p:pic>
        <p:nvPicPr>
          <p:cNvPr id="33" name="Picture 12" descr="Picture 12"/>
          <p:cNvPicPr>
            <a:picLocks noChangeAspect="1"/>
          </p:cNvPicPr>
          <p:nvPr/>
        </p:nvPicPr>
        <p:blipFill>
          <a:blip r:embed="rId3">
            <a:extLst/>
          </a:blip>
          <a:stretch>
            <a:fillRect/>
          </a:stretch>
        </p:blipFill>
        <p:spPr>
          <a:xfrm>
            <a:off x="-92523" y="5550441"/>
            <a:ext cx="934001" cy="1246891"/>
          </a:xfrm>
          <a:prstGeom prst="rect">
            <a:avLst/>
          </a:prstGeom>
          <a:ln w="12700">
            <a:miter lim="400000"/>
          </a:ln>
        </p:spPr>
      </p:pic>
      <p:pic>
        <p:nvPicPr>
          <p:cNvPr id="34" name="Picture 14" descr="Picture 14"/>
          <p:cNvPicPr>
            <a:picLocks noChangeAspect="1"/>
          </p:cNvPicPr>
          <p:nvPr/>
        </p:nvPicPr>
        <p:blipFill>
          <a:blip r:embed="rId4">
            <a:extLst/>
          </a:blip>
          <a:stretch>
            <a:fillRect/>
          </a:stretch>
        </p:blipFill>
        <p:spPr>
          <a:xfrm>
            <a:off x="11101930" y="5755316"/>
            <a:ext cx="1056291" cy="988900"/>
          </a:xfrm>
          <a:prstGeom prst="rect">
            <a:avLst/>
          </a:prstGeom>
          <a:ln w="12700">
            <a:miter lim="400000"/>
          </a:ln>
        </p:spPr>
      </p:pic>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42" name="Rectangle 6"/>
          <p:cNvSpPr/>
          <p:nvPr/>
        </p:nvSpPr>
        <p:spPr>
          <a:xfrm>
            <a:off x="3175" y="6400800"/>
            <a:ext cx="12188825" cy="457200"/>
          </a:xfrm>
          <a:prstGeom prst="rect">
            <a:avLst/>
          </a:prstGeom>
          <a:solidFill>
            <a:schemeClr val="accent2"/>
          </a:solidFill>
          <a:ln w="12700">
            <a:miter lim="400000"/>
          </a:ln>
        </p:spPr>
        <p:txBody>
          <a:bodyPr lIns="45719" rIns="45719"/>
          <a:lstStyle/>
          <a:p>
            <a:pPr/>
          </a:p>
        </p:txBody>
      </p:sp>
      <p:sp>
        <p:nvSpPr>
          <p:cNvPr id="43" name="Rectangle 7"/>
          <p:cNvSpPr/>
          <p:nvPr/>
        </p:nvSpPr>
        <p:spPr>
          <a:xfrm>
            <a:off x="14" y="6334316"/>
            <a:ext cx="12188826" cy="64009"/>
          </a:xfrm>
          <a:prstGeom prst="rect">
            <a:avLst/>
          </a:prstGeom>
          <a:solidFill>
            <a:schemeClr val="accent1"/>
          </a:solidFill>
          <a:ln w="12700">
            <a:miter lim="400000"/>
          </a:ln>
        </p:spPr>
        <p:txBody>
          <a:bodyPr lIns="45719" rIns="45719"/>
          <a:lstStyle/>
          <a:p>
            <a:pPr/>
          </a:p>
        </p:txBody>
      </p:sp>
      <p:sp>
        <p:nvSpPr>
          <p:cNvPr id="44" name="Title Text"/>
          <p:cNvSpPr txBox="1"/>
          <p:nvPr>
            <p:ph type="title"/>
          </p:nvPr>
        </p:nvSpPr>
        <p:spPr>
          <a:prstGeom prst="rect">
            <a:avLst/>
          </a:prstGeom>
        </p:spPr>
        <p:txBody>
          <a:bodyPr/>
          <a:lstStyle/>
          <a:p>
            <a:pPr/>
            <a:r>
              <a:t>Title Text</a:t>
            </a:r>
          </a:p>
        </p:txBody>
      </p:sp>
      <p:sp>
        <p:nvSpPr>
          <p:cNvPr id="45" name="Body Level One…"/>
          <p:cNvSpPr txBox="1"/>
          <p:nvPr>
            <p:ph type="body" sz="quarter" idx="1"/>
          </p:nvPr>
        </p:nvSpPr>
        <p:spPr>
          <a:xfrm>
            <a:off x="1097280" y="4453128"/>
            <a:ext cx="10058401" cy="1143001"/>
          </a:xfrm>
          <a:prstGeom prst="rect">
            <a:avLst/>
          </a:prstGeom>
        </p:spPr>
        <p:txBody>
          <a:bodyPr lIns="45719" tIns="45719" rIns="45719" bIns="45719"/>
          <a:lstStyle>
            <a:lvl1pPr marL="0" indent="0">
              <a:buClrTx/>
              <a:buSzTx/>
              <a:buFontTx/>
              <a:buNone/>
              <a:defRPr cap="all" spc="200" sz="2400">
                <a:solidFill>
                  <a:srgbClr val="242852"/>
                </a:solidFill>
                <a:latin typeface="Calibri Light"/>
                <a:ea typeface="Calibri Light"/>
                <a:cs typeface="Calibri Light"/>
                <a:sym typeface="Calibri Light"/>
              </a:defRPr>
            </a:lvl1pPr>
            <a:lvl2pPr marL="0" indent="457200">
              <a:buClrTx/>
              <a:buSzTx/>
              <a:buFontTx/>
              <a:buNone/>
              <a:defRPr cap="all" spc="200" sz="2400">
                <a:solidFill>
                  <a:srgbClr val="242852"/>
                </a:solidFill>
                <a:latin typeface="Calibri Light"/>
                <a:ea typeface="Calibri Light"/>
                <a:cs typeface="Calibri Light"/>
                <a:sym typeface="Calibri Light"/>
              </a:defRPr>
            </a:lvl2pPr>
            <a:lvl3pPr marL="0" indent="914400">
              <a:buClrTx/>
              <a:buSzTx/>
              <a:buFontTx/>
              <a:buNone/>
              <a:defRPr cap="all" spc="200" sz="2400">
                <a:solidFill>
                  <a:srgbClr val="242852"/>
                </a:solidFill>
                <a:latin typeface="Calibri Light"/>
                <a:ea typeface="Calibri Light"/>
                <a:cs typeface="Calibri Light"/>
                <a:sym typeface="Calibri Light"/>
              </a:defRPr>
            </a:lvl3pPr>
            <a:lvl4pPr marL="0" indent="1371600">
              <a:buClrTx/>
              <a:buSzTx/>
              <a:buFontTx/>
              <a:buNone/>
              <a:defRPr cap="all" spc="200" sz="2400">
                <a:solidFill>
                  <a:srgbClr val="242852"/>
                </a:solidFill>
                <a:latin typeface="Calibri Light"/>
                <a:ea typeface="Calibri Light"/>
                <a:cs typeface="Calibri Light"/>
                <a:sym typeface="Calibri Light"/>
              </a:defRPr>
            </a:lvl4pPr>
            <a:lvl5pPr marL="0" indent="1828800">
              <a:buClrTx/>
              <a:buSzTx/>
              <a:buFontTx/>
              <a:buNone/>
              <a:defRPr cap="all" spc="200" sz="2400">
                <a:solidFill>
                  <a:srgbClr val="242852"/>
                </a:solidFill>
                <a:latin typeface="Calibri Light"/>
                <a:ea typeface="Calibri Light"/>
                <a:cs typeface="Calibri Light"/>
                <a:sym typeface="Calibri Light"/>
              </a:defRPr>
            </a:lvl5pPr>
          </a:lstStyle>
          <a:p>
            <a:pPr/>
            <a:r>
              <a:t>Body Level One</a:t>
            </a:r>
          </a:p>
          <a:p>
            <a:pPr lvl="1"/>
            <a:r>
              <a:t>Body Level Two</a:t>
            </a:r>
          </a:p>
          <a:p>
            <a:pPr lvl="2"/>
            <a:r>
              <a:t>Body Level Three</a:t>
            </a:r>
          </a:p>
          <a:p>
            <a:pPr lvl="3"/>
            <a:r>
              <a:t>Body Level Four</a:t>
            </a:r>
          </a:p>
          <a:p>
            <a:pPr lvl="4"/>
            <a:r>
              <a:t>Body Level Five</a:t>
            </a:r>
          </a:p>
        </p:txBody>
      </p:sp>
      <p:sp>
        <p:nvSpPr>
          <p:cNvPr id="46" name="Straight Connector 8"/>
          <p:cNvSpPr/>
          <p:nvPr/>
        </p:nvSpPr>
        <p:spPr>
          <a:xfrm>
            <a:off x="1207657" y="4343400"/>
            <a:ext cx="9875522" cy="0"/>
          </a:xfrm>
          <a:prstGeom prst="line">
            <a:avLst/>
          </a:prstGeom>
          <a:ln w="6350">
            <a:solidFill>
              <a:srgbClr val="808080"/>
            </a:solidFill>
          </a:ln>
        </p:spPr>
        <p:txBody>
          <a:bodyPr lIns="45719" rIns="45719"/>
          <a:lstStyle/>
          <a:p>
            <a:pP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54" name="Rectangle 10"/>
          <p:cNvSpPr/>
          <p:nvPr/>
        </p:nvSpPr>
        <p:spPr>
          <a:xfrm>
            <a:off x="0" y="-2"/>
            <a:ext cx="12192000" cy="988901"/>
          </a:xfrm>
          <a:prstGeom prst="rect">
            <a:avLst/>
          </a:prstGeom>
          <a:solidFill>
            <a:schemeClr val="accent2"/>
          </a:solidFill>
          <a:ln w="12700">
            <a:miter lim="400000"/>
          </a:ln>
        </p:spPr>
        <p:txBody>
          <a:bodyPr lIns="45719" rIns="45719"/>
          <a:lstStyle/>
          <a:p>
            <a:pPr/>
          </a:p>
        </p:txBody>
      </p:sp>
      <p:sp>
        <p:nvSpPr>
          <p:cNvPr id="55" name="Rectangle 11"/>
          <p:cNvSpPr/>
          <p:nvPr/>
        </p:nvSpPr>
        <p:spPr>
          <a:xfrm>
            <a:off x="3175" y="920837"/>
            <a:ext cx="12188825" cy="64009"/>
          </a:xfrm>
          <a:prstGeom prst="rect">
            <a:avLst/>
          </a:prstGeom>
          <a:solidFill>
            <a:schemeClr val="accent1"/>
          </a:solidFill>
          <a:ln w="12700">
            <a:miter lim="400000"/>
          </a:ln>
        </p:spPr>
        <p:txBody>
          <a:bodyPr lIns="45719" rIns="45719"/>
          <a:lstStyle/>
          <a:p>
            <a:pPr/>
          </a:p>
        </p:txBody>
      </p:sp>
      <p:pic>
        <p:nvPicPr>
          <p:cNvPr id="56" name="Picture 12" descr="Picture 12"/>
          <p:cNvPicPr>
            <a:picLocks noChangeAspect="1"/>
          </p:cNvPicPr>
          <p:nvPr/>
        </p:nvPicPr>
        <p:blipFill>
          <a:blip r:embed="rId2">
            <a:extLst/>
          </a:blip>
          <a:stretch>
            <a:fillRect/>
          </a:stretch>
        </p:blipFill>
        <p:spPr>
          <a:xfrm>
            <a:off x="84056" y="5387631"/>
            <a:ext cx="1055956" cy="1409701"/>
          </a:xfrm>
          <a:prstGeom prst="rect">
            <a:avLst/>
          </a:prstGeom>
          <a:ln w="12700">
            <a:miter lim="400000"/>
          </a:ln>
        </p:spPr>
      </p:pic>
      <p:pic>
        <p:nvPicPr>
          <p:cNvPr id="57" name="Picture 13" descr="Picture 13"/>
          <p:cNvPicPr>
            <a:picLocks noChangeAspect="1"/>
          </p:cNvPicPr>
          <p:nvPr/>
        </p:nvPicPr>
        <p:blipFill>
          <a:blip r:embed="rId3">
            <a:extLst/>
          </a:blip>
          <a:stretch>
            <a:fillRect/>
          </a:stretch>
        </p:blipFill>
        <p:spPr>
          <a:xfrm>
            <a:off x="5555031" y="5654151"/>
            <a:ext cx="1142896" cy="1203849"/>
          </a:xfrm>
          <a:prstGeom prst="rect">
            <a:avLst/>
          </a:prstGeom>
          <a:ln w="12700">
            <a:miter lim="400000"/>
          </a:ln>
        </p:spPr>
      </p:pic>
      <p:pic>
        <p:nvPicPr>
          <p:cNvPr id="58" name="Picture 14" descr="Picture 14"/>
          <p:cNvPicPr>
            <a:picLocks noChangeAspect="1"/>
          </p:cNvPicPr>
          <p:nvPr/>
        </p:nvPicPr>
        <p:blipFill>
          <a:blip r:embed="rId4">
            <a:extLst/>
          </a:blip>
          <a:stretch>
            <a:fillRect/>
          </a:stretch>
        </p:blipFill>
        <p:spPr>
          <a:xfrm>
            <a:off x="10889553" y="5603557"/>
            <a:ext cx="1218391" cy="1140659"/>
          </a:xfrm>
          <a:prstGeom prst="rect">
            <a:avLst/>
          </a:prstGeom>
          <a:ln w="12700">
            <a:miter lim="400000"/>
          </a:ln>
        </p:spPr>
      </p:pic>
      <p:sp>
        <p:nvSpPr>
          <p:cNvPr id="59" name="Straight Connector 23"/>
          <p:cNvSpPr/>
          <p:nvPr/>
        </p:nvSpPr>
        <p:spPr>
          <a:xfrm>
            <a:off x="1097280" y="6109770"/>
            <a:ext cx="4370833" cy="1"/>
          </a:xfrm>
          <a:prstGeom prst="line">
            <a:avLst/>
          </a:prstGeom>
          <a:ln w="12700">
            <a:solidFill>
              <a:srgbClr val="0D0D0D"/>
            </a:solidFill>
          </a:ln>
        </p:spPr>
        <p:txBody>
          <a:bodyPr lIns="45719" rIns="45719"/>
          <a:lstStyle/>
          <a:p>
            <a:pPr/>
          </a:p>
        </p:txBody>
      </p:sp>
      <p:sp>
        <p:nvSpPr>
          <p:cNvPr id="60" name="Straight Connector 24"/>
          <p:cNvSpPr/>
          <p:nvPr/>
        </p:nvSpPr>
        <p:spPr>
          <a:xfrm>
            <a:off x="6697926" y="6119848"/>
            <a:ext cx="4343401" cy="1"/>
          </a:xfrm>
          <a:prstGeom prst="line">
            <a:avLst/>
          </a:prstGeom>
          <a:ln w="12700">
            <a:solidFill>
              <a:srgbClr val="0D0D0D"/>
            </a:solidFill>
          </a:ln>
        </p:spPr>
        <p:txBody>
          <a:bodyPr lIns="45719" rIns="45719"/>
          <a:lstStyle/>
          <a:p>
            <a:pPr/>
          </a:p>
        </p:txBody>
      </p:sp>
      <p:sp>
        <p:nvSpPr>
          <p:cNvPr id="61" name="Title Text"/>
          <p:cNvSpPr txBox="1"/>
          <p:nvPr>
            <p:ph type="title"/>
          </p:nvPr>
        </p:nvSpPr>
        <p:spPr>
          <a:xfrm>
            <a:off x="1097280" y="286603"/>
            <a:ext cx="10058401" cy="1450757"/>
          </a:xfrm>
          <a:prstGeom prst="rect">
            <a:avLst/>
          </a:prstGeom>
        </p:spPr>
        <p:txBody>
          <a:bodyPr/>
          <a:lstStyle>
            <a:lvl1pPr>
              <a:defRPr sz="4800">
                <a:solidFill>
                  <a:srgbClr val="404040"/>
                </a:solidFill>
              </a:defRPr>
            </a:lvl1pPr>
          </a:lstStyle>
          <a:p>
            <a:pPr/>
            <a:r>
              <a:t>Title Text</a:t>
            </a:r>
          </a:p>
        </p:txBody>
      </p:sp>
      <p:sp>
        <p:nvSpPr>
          <p:cNvPr id="62" name="Body Level One…"/>
          <p:cNvSpPr txBox="1"/>
          <p:nvPr>
            <p:ph type="body" sz="half" idx="1"/>
          </p:nvPr>
        </p:nvSpPr>
        <p:spPr>
          <a:xfrm>
            <a:off x="1097278" y="1845734"/>
            <a:ext cx="4937761" cy="40233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70" name="Rectangle 10"/>
          <p:cNvSpPr/>
          <p:nvPr/>
        </p:nvSpPr>
        <p:spPr>
          <a:xfrm>
            <a:off x="0" y="-2"/>
            <a:ext cx="12192000" cy="988901"/>
          </a:xfrm>
          <a:prstGeom prst="rect">
            <a:avLst/>
          </a:prstGeom>
          <a:solidFill>
            <a:schemeClr val="accent2"/>
          </a:solidFill>
          <a:ln w="12700">
            <a:miter lim="400000"/>
          </a:ln>
        </p:spPr>
        <p:txBody>
          <a:bodyPr lIns="45719" rIns="45719"/>
          <a:lstStyle/>
          <a:p>
            <a:pPr/>
          </a:p>
        </p:txBody>
      </p:sp>
      <p:sp>
        <p:nvSpPr>
          <p:cNvPr id="71" name="Rectangle 11"/>
          <p:cNvSpPr/>
          <p:nvPr/>
        </p:nvSpPr>
        <p:spPr>
          <a:xfrm>
            <a:off x="3175" y="920837"/>
            <a:ext cx="12188825" cy="64009"/>
          </a:xfrm>
          <a:prstGeom prst="rect">
            <a:avLst/>
          </a:prstGeom>
          <a:solidFill>
            <a:schemeClr val="accent1"/>
          </a:solidFill>
          <a:ln w="12700">
            <a:miter lim="400000"/>
          </a:ln>
        </p:spPr>
        <p:txBody>
          <a:bodyPr lIns="45719" rIns="45719"/>
          <a:lstStyle/>
          <a:p>
            <a:pPr/>
          </a:p>
        </p:txBody>
      </p:sp>
      <p:pic>
        <p:nvPicPr>
          <p:cNvPr id="72" name="Picture 12" descr="Picture 12"/>
          <p:cNvPicPr>
            <a:picLocks noChangeAspect="1"/>
          </p:cNvPicPr>
          <p:nvPr/>
        </p:nvPicPr>
        <p:blipFill>
          <a:blip r:embed="rId2">
            <a:extLst/>
          </a:blip>
          <a:stretch>
            <a:fillRect/>
          </a:stretch>
        </p:blipFill>
        <p:spPr>
          <a:xfrm>
            <a:off x="84056" y="5387631"/>
            <a:ext cx="1055956" cy="1409701"/>
          </a:xfrm>
          <a:prstGeom prst="rect">
            <a:avLst/>
          </a:prstGeom>
          <a:ln w="12700">
            <a:miter lim="400000"/>
          </a:ln>
        </p:spPr>
      </p:pic>
      <p:pic>
        <p:nvPicPr>
          <p:cNvPr id="73" name="Picture 13" descr="Picture 13"/>
          <p:cNvPicPr>
            <a:picLocks noChangeAspect="1"/>
          </p:cNvPicPr>
          <p:nvPr/>
        </p:nvPicPr>
        <p:blipFill>
          <a:blip r:embed="rId3">
            <a:extLst/>
          </a:blip>
          <a:stretch>
            <a:fillRect/>
          </a:stretch>
        </p:blipFill>
        <p:spPr>
          <a:xfrm>
            <a:off x="5555031" y="5654151"/>
            <a:ext cx="1142896" cy="1203849"/>
          </a:xfrm>
          <a:prstGeom prst="rect">
            <a:avLst/>
          </a:prstGeom>
          <a:ln w="12700">
            <a:miter lim="400000"/>
          </a:ln>
        </p:spPr>
      </p:pic>
      <p:pic>
        <p:nvPicPr>
          <p:cNvPr id="74" name="Picture 14" descr="Picture 14"/>
          <p:cNvPicPr>
            <a:picLocks noChangeAspect="1"/>
          </p:cNvPicPr>
          <p:nvPr/>
        </p:nvPicPr>
        <p:blipFill>
          <a:blip r:embed="rId4">
            <a:extLst/>
          </a:blip>
          <a:stretch>
            <a:fillRect/>
          </a:stretch>
        </p:blipFill>
        <p:spPr>
          <a:xfrm>
            <a:off x="10889553" y="5603557"/>
            <a:ext cx="1218391" cy="1140659"/>
          </a:xfrm>
          <a:prstGeom prst="rect">
            <a:avLst/>
          </a:prstGeom>
          <a:ln w="12700">
            <a:miter lim="400000"/>
          </a:ln>
        </p:spPr>
      </p:pic>
      <p:sp>
        <p:nvSpPr>
          <p:cNvPr id="75" name="Straight Connector 23"/>
          <p:cNvSpPr/>
          <p:nvPr/>
        </p:nvSpPr>
        <p:spPr>
          <a:xfrm>
            <a:off x="1097280" y="6109770"/>
            <a:ext cx="4370833" cy="1"/>
          </a:xfrm>
          <a:prstGeom prst="line">
            <a:avLst/>
          </a:prstGeom>
          <a:ln w="12700">
            <a:solidFill>
              <a:srgbClr val="0D0D0D"/>
            </a:solidFill>
          </a:ln>
        </p:spPr>
        <p:txBody>
          <a:bodyPr lIns="45719" rIns="45719"/>
          <a:lstStyle/>
          <a:p>
            <a:pPr/>
          </a:p>
        </p:txBody>
      </p:sp>
      <p:sp>
        <p:nvSpPr>
          <p:cNvPr id="76" name="Straight Connector 24"/>
          <p:cNvSpPr/>
          <p:nvPr/>
        </p:nvSpPr>
        <p:spPr>
          <a:xfrm>
            <a:off x="6697926" y="6119848"/>
            <a:ext cx="4343401" cy="1"/>
          </a:xfrm>
          <a:prstGeom prst="line">
            <a:avLst/>
          </a:prstGeom>
          <a:ln w="12700">
            <a:solidFill>
              <a:srgbClr val="0D0D0D"/>
            </a:solidFill>
          </a:ln>
        </p:spPr>
        <p:txBody>
          <a:bodyPr lIns="45719" rIns="45719"/>
          <a:lstStyle/>
          <a:p>
            <a:pPr/>
          </a:p>
        </p:txBody>
      </p:sp>
      <p:sp>
        <p:nvSpPr>
          <p:cNvPr id="77" name="Title Text"/>
          <p:cNvSpPr txBox="1"/>
          <p:nvPr>
            <p:ph type="title"/>
          </p:nvPr>
        </p:nvSpPr>
        <p:spPr>
          <a:xfrm>
            <a:off x="1097280" y="286603"/>
            <a:ext cx="10058401" cy="1450757"/>
          </a:xfrm>
          <a:prstGeom prst="rect">
            <a:avLst/>
          </a:prstGeom>
        </p:spPr>
        <p:txBody>
          <a:bodyPr/>
          <a:lstStyle>
            <a:lvl1pPr>
              <a:defRPr sz="4800">
                <a:solidFill>
                  <a:srgbClr val="404040"/>
                </a:solidFill>
              </a:defRPr>
            </a:lvl1pPr>
          </a:lstStyle>
          <a:p>
            <a:pPr/>
            <a:r>
              <a:t>Title Text</a:t>
            </a:r>
          </a:p>
        </p:txBody>
      </p:sp>
      <p:sp>
        <p:nvSpPr>
          <p:cNvPr id="78" name="Body Level One…"/>
          <p:cNvSpPr txBox="1"/>
          <p:nvPr>
            <p:ph type="body" sz="quarter" idx="1"/>
          </p:nvPr>
        </p:nvSpPr>
        <p:spPr>
          <a:xfrm>
            <a:off x="1097280" y="1846052"/>
            <a:ext cx="4937760" cy="736283"/>
          </a:xfrm>
          <a:prstGeom prst="rect">
            <a:avLst/>
          </a:prstGeom>
        </p:spPr>
        <p:txBody>
          <a:bodyPr lIns="45719" tIns="45719" rIns="45719" bIns="45719" anchor="ctr"/>
          <a:lstStyle>
            <a:lvl1pPr marL="0" indent="0">
              <a:buClrTx/>
              <a:buSzTx/>
              <a:buFontTx/>
              <a:buNone/>
              <a:defRPr cap="all">
                <a:solidFill>
                  <a:srgbClr val="242852"/>
                </a:solidFill>
              </a:defRPr>
            </a:lvl1pPr>
            <a:lvl2pPr marL="0" indent="457200">
              <a:buClrTx/>
              <a:buSzTx/>
              <a:buFontTx/>
              <a:buNone/>
              <a:defRPr cap="all">
                <a:solidFill>
                  <a:srgbClr val="242852"/>
                </a:solidFill>
              </a:defRPr>
            </a:lvl2pPr>
            <a:lvl3pPr marL="0" indent="914400">
              <a:buClrTx/>
              <a:buSzTx/>
              <a:buFontTx/>
              <a:buNone/>
              <a:defRPr cap="all">
                <a:solidFill>
                  <a:srgbClr val="242852"/>
                </a:solidFill>
              </a:defRPr>
            </a:lvl3pPr>
            <a:lvl4pPr marL="0" indent="1371600">
              <a:buClrTx/>
              <a:buSzTx/>
              <a:buFontTx/>
              <a:buNone/>
              <a:defRPr cap="all">
                <a:solidFill>
                  <a:srgbClr val="242852"/>
                </a:solidFill>
              </a:defRPr>
            </a:lvl4pPr>
            <a:lvl5pPr marL="0" indent="1828800">
              <a:buClrTx/>
              <a:buSzTx/>
              <a:buFontTx/>
              <a:buNone/>
              <a:defRPr cap="all">
                <a:solidFill>
                  <a:srgbClr val="242852"/>
                </a:solidFill>
              </a:defRPr>
            </a:lvl5pPr>
          </a:lstStyle>
          <a:p>
            <a:pPr/>
            <a:r>
              <a:t>Body Level One</a:t>
            </a:r>
          </a:p>
          <a:p>
            <a:pPr lvl="1"/>
            <a:r>
              <a:t>Body Level Two</a:t>
            </a:r>
          </a:p>
          <a:p>
            <a:pPr lvl="2"/>
            <a:r>
              <a:t>Body Level Three</a:t>
            </a:r>
          </a:p>
          <a:p>
            <a:pPr lvl="3"/>
            <a:r>
              <a:t>Body Level Four</a:t>
            </a:r>
          </a:p>
          <a:p>
            <a:pPr lvl="4"/>
            <a:r>
              <a:t>Body Level Five</a:t>
            </a:r>
          </a:p>
        </p:txBody>
      </p:sp>
      <p:sp>
        <p:nvSpPr>
          <p:cNvPr id="79" name="Text Placeholder 4"/>
          <p:cNvSpPr/>
          <p:nvPr>
            <p:ph type="body" sz="quarter" idx="21"/>
          </p:nvPr>
        </p:nvSpPr>
        <p:spPr>
          <a:xfrm>
            <a:off x="6217920" y="1846052"/>
            <a:ext cx="4937761" cy="736283"/>
          </a:xfrm>
          <a:prstGeom prst="rect">
            <a:avLst/>
          </a:prstGeom>
        </p:spPr>
        <p:txBody>
          <a:bodyPr lIns="45719" tIns="45719" rIns="45719" bIns="45719" anchor="ctr"/>
          <a:lstStyle/>
          <a:p>
            <a:pPr marL="0" indent="0">
              <a:buClrTx/>
              <a:buSzTx/>
              <a:buFontTx/>
              <a:buNone/>
              <a:defRPr cap="all">
                <a:solidFill>
                  <a:srgbClr val="242852"/>
                </a:solidFill>
              </a:defRPr>
            </a:pP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87" name="Rectangle 10"/>
          <p:cNvSpPr/>
          <p:nvPr/>
        </p:nvSpPr>
        <p:spPr>
          <a:xfrm>
            <a:off x="0" y="-2"/>
            <a:ext cx="12192000" cy="988901"/>
          </a:xfrm>
          <a:prstGeom prst="rect">
            <a:avLst/>
          </a:prstGeom>
          <a:solidFill>
            <a:schemeClr val="accent2"/>
          </a:solidFill>
          <a:ln w="12700">
            <a:miter lim="400000"/>
          </a:ln>
        </p:spPr>
        <p:txBody>
          <a:bodyPr lIns="45719" rIns="45719"/>
          <a:lstStyle/>
          <a:p>
            <a:pPr/>
          </a:p>
        </p:txBody>
      </p:sp>
      <p:sp>
        <p:nvSpPr>
          <p:cNvPr id="88" name="Rectangle 11"/>
          <p:cNvSpPr/>
          <p:nvPr/>
        </p:nvSpPr>
        <p:spPr>
          <a:xfrm>
            <a:off x="3175" y="920837"/>
            <a:ext cx="12188825" cy="64009"/>
          </a:xfrm>
          <a:prstGeom prst="rect">
            <a:avLst/>
          </a:prstGeom>
          <a:solidFill>
            <a:schemeClr val="accent1"/>
          </a:solidFill>
          <a:ln w="12700">
            <a:miter lim="400000"/>
          </a:ln>
        </p:spPr>
        <p:txBody>
          <a:bodyPr lIns="45719" rIns="45719"/>
          <a:lstStyle/>
          <a:p>
            <a:pPr/>
          </a:p>
        </p:txBody>
      </p:sp>
      <p:pic>
        <p:nvPicPr>
          <p:cNvPr id="89" name="Picture 12" descr="Picture 12"/>
          <p:cNvPicPr>
            <a:picLocks noChangeAspect="1"/>
          </p:cNvPicPr>
          <p:nvPr/>
        </p:nvPicPr>
        <p:blipFill>
          <a:blip r:embed="rId2">
            <a:extLst/>
          </a:blip>
          <a:stretch>
            <a:fillRect/>
          </a:stretch>
        </p:blipFill>
        <p:spPr>
          <a:xfrm>
            <a:off x="84056" y="5387631"/>
            <a:ext cx="1055956" cy="1409701"/>
          </a:xfrm>
          <a:prstGeom prst="rect">
            <a:avLst/>
          </a:prstGeom>
          <a:ln w="12700">
            <a:miter lim="400000"/>
          </a:ln>
        </p:spPr>
      </p:pic>
      <p:pic>
        <p:nvPicPr>
          <p:cNvPr id="90" name="Picture 13" descr="Picture 13"/>
          <p:cNvPicPr>
            <a:picLocks noChangeAspect="1"/>
          </p:cNvPicPr>
          <p:nvPr/>
        </p:nvPicPr>
        <p:blipFill>
          <a:blip r:embed="rId3">
            <a:extLst/>
          </a:blip>
          <a:stretch>
            <a:fillRect/>
          </a:stretch>
        </p:blipFill>
        <p:spPr>
          <a:xfrm>
            <a:off x="5555031" y="5654151"/>
            <a:ext cx="1142896" cy="1203849"/>
          </a:xfrm>
          <a:prstGeom prst="rect">
            <a:avLst/>
          </a:prstGeom>
          <a:ln w="12700">
            <a:miter lim="400000"/>
          </a:ln>
        </p:spPr>
      </p:pic>
      <p:pic>
        <p:nvPicPr>
          <p:cNvPr id="91" name="Picture 14" descr="Picture 14"/>
          <p:cNvPicPr>
            <a:picLocks noChangeAspect="1"/>
          </p:cNvPicPr>
          <p:nvPr/>
        </p:nvPicPr>
        <p:blipFill>
          <a:blip r:embed="rId4">
            <a:extLst/>
          </a:blip>
          <a:stretch>
            <a:fillRect/>
          </a:stretch>
        </p:blipFill>
        <p:spPr>
          <a:xfrm>
            <a:off x="10889553" y="5603557"/>
            <a:ext cx="1218391" cy="1140659"/>
          </a:xfrm>
          <a:prstGeom prst="rect">
            <a:avLst/>
          </a:prstGeom>
          <a:ln w="12700">
            <a:miter lim="400000"/>
          </a:ln>
        </p:spPr>
      </p:pic>
      <p:sp>
        <p:nvSpPr>
          <p:cNvPr id="92" name="Straight Connector 23"/>
          <p:cNvSpPr/>
          <p:nvPr/>
        </p:nvSpPr>
        <p:spPr>
          <a:xfrm>
            <a:off x="1097280" y="6109770"/>
            <a:ext cx="4370833" cy="1"/>
          </a:xfrm>
          <a:prstGeom prst="line">
            <a:avLst/>
          </a:prstGeom>
          <a:ln w="12700">
            <a:solidFill>
              <a:srgbClr val="0D0D0D"/>
            </a:solidFill>
          </a:ln>
        </p:spPr>
        <p:txBody>
          <a:bodyPr lIns="45719" rIns="45719"/>
          <a:lstStyle/>
          <a:p>
            <a:pPr/>
          </a:p>
        </p:txBody>
      </p:sp>
      <p:sp>
        <p:nvSpPr>
          <p:cNvPr id="93" name="Straight Connector 24"/>
          <p:cNvSpPr/>
          <p:nvPr/>
        </p:nvSpPr>
        <p:spPr>
          <a:xfrm>
            <a:off x="6697926" y="6119848"/>
            <a:ext cx="4343401" cy="1"/>
          </a:xfrm>
          <a:prstGeom prst="line">
            <a:avLst/>
          </a:prstGeom>
          <a:ln w="12700">
            <a:solidFill>
              <a:srgbClr val="0D0D0D"/>
            </a:solidFill>
          </a:ln>
        </p:spPr>
        <p:txBody>
          <a:bodyPr lIns="45719" rIns="45719"/>
          <a:lstStyle/>
          <a:p>
            <a:pPr/>
          </a:p>
        </p:txBody>
      </p:sp>
      <p:sp>
        <p:nvSpPr>
          <p:cNvPr id="94" name="Title Text"/>
          <p:cNvSpPr txBox="1"/>
          <p:nvPr>
            <p:ph type="title"/>
          </p:nvPr>
        </p:nvSpPr>
        <p:spPr>
          <a:xfrm>
            <a:off x="1097280" y="286603"/>
            <a:ext cx="10058401" cy="1450757"/>
          </a:xfrm>
          <a:prstGeom prst="rect">
            <a:avLst/>
          </a:prstGeom>
        </p:spPr>
        <p:txBody>
          <a:bodyPr/>
          <a:lstStyle>
            <a:lvl1pPr>
              <a:defRPr sz="4800">
                <a:solidFill>
                  <a:srgbClr val="404040"/>
                </a:solidFill>
              </a:defRPr>
            </a:lvl1pPr>
          </a:lstStyle>
          <a:p>
            <a:pPr/>
            <a:r>
              <a:t>Title Text</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02" name="Rectangle 4"/>
          <p:cNvSpPr/>
          <p:nvPr/>
        </p:nvSpPr>
        <p:spPr>
          <a:xfrm>
            <a:off x="3175" y="6400800"/>
            <a:ext cx="12188825" cy="457200"/>
          </a:xfrm>
          <a:prstGeom prst="rect">
            <a:avLst/>
          </a:prstGeom>
          <a:solidFill>
            <a:schemeClr val="accent2"/>
          </a:solidFill>
          <a:ln w="12700">
            <a:miter lim="400000"/>
          </a:ln>
        </p:spPr>
        <p:txBody>
          <a:bodyPr lIns="45719" rIns="45719"/>
          <a:lstStyle/>
          <a:p>
            <a:pPr/>
          </a:p>
        </p:txBody>
      </p:sp>
      <p:sp>
        <p:nvSpPr>
          <p:cNvPr id="103" name="Rectangle 5"/>
          <p:cNvSpPr/>
          <p:nvPr/>
        </p:nvSpPr>
        <p:spPr>
          <a:xfrm>
            <a:off x="14" y="6334316"/>
            <a:ext cx="12188826" cy="64009"/>
          </a:xfrm>
          <a:prstGeom prst="rect">
            <a:avLst/>
          </a:prstGeom>
          <a:solidFill>
            <a:schemeClr val="accent1"/>
          </a:solidFill>
          <a:ln w="12700">
            <a:miter lim="400000"/>
          </a:ln>
        </p:spPr>
        <p:txBody>
          <a:bodyPr lIns="45719" rIns="45719"/>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111" name="Rectangle 7"/>
          <p:cNvSpPr/>
          <p:nvPr/>
        </p:nvSpPr>
        <p:spPr>
          <a:xfrm>
            <a:off x="15" y="0"/>
            <a:ext cx="4050793" cy="6858000"/>
          </a:xfrm>
          <a:prstGeom prst="rect">
            <a:avLst/>
          </a:prstGeom>
          <a:solidFill>
            <a:schemeClr val="accent2"/>
          </a:solidFill>
          <a:ln w="12700">
            <a:miter lim="400000"/>
          </a:ln>
        </p:spPr>
        <p:txBody>
          <a:bodyPr lIns="45719" rIns="45719"/>
          <a:lstStyle/>
          <a:p>
            <a:pPr/>
          </a:p>
        </p:txBody>
      </p:sp>
      <p:sp>
        <p:nvSpPr>
          <p:cNvPr id="112" name="Rectangle 8"/>
          <p:cNvSpPr/>
          <p:nvPr/>
        </p:nvSpPr>
        <p:spPr>
          <a:xfrm>
            <a:off x="4040070" y="0"/>
            <a:ext cx="64009" cy="6858000"/>
          </a:xfrm>
          <a:prstGeom prst="rect">
            <a:avLst/>
          </a:prstGeom>
          <a:solidFill>
            <a:schemeClr val="accent1"/>
          </a:solidFill>
          <a:ln w="12700">
            <a:miter lim="400000"/>
          </a:ln>
        </p:spPr>
        <p:txBody>
          <a:bodyPr lIns="45719" rIns="45719"/>
          <a:lstStyle/>
          <a:p>
            <a:pPr/>
          </a:p>
        </p:txBody>
      </p:sp>
      <p:sp>
        <p:nvSpPr>
          <p:cNvPr id="113" name="Title Text"/>
          <p:cNvSpPr txBox="1"/>
          <p:nvPr>
            <p:ph type="title"/>
          </p:nvPr>
        </p:nvSpPr>
        <p:spPr>
          <a:xfrm>
            <a:off x="457200" y="594359"/>
            <a:ext cx="3200400" cy="2286001"/>
          </a:xfrm>
          <a:prstGeom prst="rect">
            <a:avLst/>
          </a:prstGeom>
        </p:spPr>
        <p:txBody>
          <a:bodyPr/>
          <a:lstStyle>
            <a:lvl1pPr>
              <a:defRPr sz="3600">
                <a:solidFill>
                  <a:srgbClr val="FFFFFF"/>
                </a:solidFill>
              </a:defRPr>
            </a:lvl1pPr>
          </a:lstStyle>
          <a:p>
            <a:pPr/>
            <a:r>
              <a:t>Title Text</a:t>
            </a:r>
          </a:p>
        </p:txBody>
      </p:sp>
      <p:sp>
        <p:nvSpPr>
          <p:cNvPr id="114" name="Body Level One…"/>
          <p:cNvSpPr txBox="1"/>
          <p:nvPr>
            <p:ph type="body" idx="1"/>
          </p:nvPr>
        </p:nvSpPr>
        <p:spPr>
          <a:xfrm>
            <a:off x="4800600" y="731519"/>
            <a:ext cx="6492241" cy="52578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5" name="Text Placeholder 3"/>
          <p:cNvSpPr/>
          <p:nvPr>
            <p:ph type="body" sz="quarter" idx="21"/>
          </p:nvPr>
        </p:nvSpPr>
        <p:spPr>
          <a:xfrm>
            <a:off x="457200" y="2926079"/>
            <a:ext cx="3200400" cy="3379125"/>
          </a:xfrm>
          <a:prstGeom prst="rect">
            <a:avLst/>
          </a:prstGeom>
        </p:spPr>
        <p:txBody>
          <a:bodyPr lIns="45719" tIns="45719" rIns="45719" bIns="45719"/>
          <a:lstStyle/>
          <a:p>
            <a:pPr marL="0" indent="0">
              <a:buClrTx/>
              <a:buSzTx/>
              <a:buFontTx/>
              <a:buNone/>
              <a:defRPr sz="1500">
                <a:solidFill>
                  <a:srgbClr val="FFFFFF"/>
                </a:solidFill>
              </a:defRPr>
            </a:pPr>
          </a:p>
        </p:txBody>
      </p:sp>
      <p:sp>
        <p:nvSpPr>
          <p:cNvPr id="116" name="Slide Number"/>
          <p:cNvSpPr txBox="1"/>
          <p:nvPr>
            <p:ph type="sldNum" sz="quarter" idx="2"/>
          </p:nvPr>
        </p:nvSpPr>
        <p:spPr>
          <a:prstGeom prst="rect">
            <a:avLst/>
          </a:prstGeom>
        </p:spPr>
        <p:txBody>
          <a:bodyPr/>
          <a:lstStyle>
            <a:lvl1pPr>
              <a:defRPr>
                <a:solidFill>
                  <a:srgbClr val="242852"/>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23" name="Rectangle 7"/>
          <p:cNvSpPr/>
          <p:nvPr/>
        </p:nvSpPr>
        <p:spPr>
          <a:xfrm>
            <a:off x="0" y="4953000"/>
            <a:ext cx="12188825" cy="1905000"/>
          </a:xfrm>
          <a:prstGeom prst="rect">
            <a:avLst/>
          </a:prstGeom>
          <a:solidFill>
            <a:schemeClr val="accent2"/>
          </a:solidFill>
          <a:ln w="12700">
            <a:miter lim="400000"/>
          </a:ln>
        </p:spPr>
        <p:txBody>
          <a:bodyPr lIns="45719" rIns="45719"/>
          <a:lstStyle/>
          <a:p>
            <a:pPr/>
          </a:p>
        </p:txBody>
      </p:sp>
      <p:sp>
        <p:nvSpPr>
          <p:cNvPr id="124" name="Rectangle 8"/>
          <p:cNvSpPr/>
          <p:nvPr/>
        </p:nvSpPr>
        <p:spPr>
          <a:xfrm>
            <a:off x="14" y="4915075"/>
            <a:ext cx="12188826" cy="64009"/>
          </a:xfrm>
          <a:prstGeom prst="rect">
            <a:avLst/>
          </a:prstGeom>
          <a:solidFill>
            <a:schemeClr val="accent1"/>
          </a:solidFill>
          <a:ln w="12700">
            <a:miter lim="400000"/>
          </a:ln>
        </p:spPr>
        <p:txBody>
          <a:bodyPr lIns="45719" rIns="45719"/>
          <a:lstStyle/>
          <a:p>
            <a:pPr/>
          </a:p>
        </p:txBody>
      </p:sp>
      <p:sp>
        <p:nvSpPr>
          <p:cNvPr id="125" name="Title Text"/>
          <p:cNvSpPr txBox="1"/>
          <p:nvPr>
            <p:ph type="title"/>
          </p:nvPr>
        </p:nvSpPr>
        <p:spPr>
          <a:xfrm>
            <a:off x="1097280" y="5074920"/>
            <a:ext cx="10113265" cy="822961"/>
          </a:xfrm>
          <a:prstGeom prst="rect">
            <a:avLst/>
          </a:prstGeom>
        </p:spPr>
        <p:txBody>
          <a:bodyPr lIns="0" tIns="0" rIns="0" bIns="0"/>
          <a:lstStyle>
            <a:lvl1pPr>
              <a:defRPr sz="3600">
                <a:solidFill>
                  <a:srgbClr val="FFFFFF"/>
                </a:solidFill>
              </a:defRPr>
            </a:lvl1pPr>
          </a:lstStyle>
          <a:p>
            <a:pPr/>
            <a:r>
              <a:t>Title Text</a:t>
            </a:r>
          </a:p>
        </p:txBody>
      </p:sp>
      <p:sp>
        <p:nvSpPr>
          <p:cNvPr id="126" name="Picture Placeholder 2"/>
          <p:cNvSpPr/>
          <p:nvPr>
            <p:ph type="pic" idx="21"/>
          </p:nvPr>
        </p:nvSpPr>
        <p:spPr>
          <a:xfrm>
            <a:off x="14" y="0"/>
            <a:ext cx="12191987" cy="4915076"/>
          </a:xfrm>
          <a:prstGeom prst="rect">
            <a:avLst/>
          </a:prstGeom>
        </p:spPr>
        <p:txBody>
          <a:bodyPr lIns="91439" tIns="45719" rIns="91439" bIns="45719">
            <a:noAutofit/>
          </a:bodyPr>
          <a:lstStyle/>
          <a:p>
            <a:pPr/>
          </a:p>
        </p:txBody>
      </p:sp>
      <p:sp>
        <p:nvSpPr>
          <p:cNvPr id="127" name="Body Level One…"/>
          <p:cNvSpPr txBox="1"/>
          <p:nvPr>
            <p:ph type="body" sz="quarter" idx="1"/>
          </p:nvPr>
        </p:nvSpPr>
        <p:spPr>
          <a:xfrm>
            <a:off x="1097280" y="5907023"/>
            <a:ext cx="10113265" cy="594361"/>
          </a:xfrm>
          <a:prstGeom prst="rect">
            <a:avLst/>
          </a:prstGeom>
        </p:spPr>
        <p:txBody>
          <a:bodyPr/>
          <a:lstStyle>
            <a:lvl1pPr marL="0" indent="0">
              <a:spcBef>
                <a:spcPts val="600"/>
              </a:spcBef>
              <a:buClrTx/>
              <a:buSzTx/>
              <a:buFontTx/>
              <a:buNone/>
              <a:defRPr sz="1500">
                <a:solidFill>
                  <a:srgbClr val="FFFFFF"/>
                </a:solidFill>
              </a:defRPr>
            </a:lvl1pPr>
            <a:lvl2pPr marL="0" indent="457200">
              <a:spcBef>
                <a:spcPts val="600"/>
              </a:spcBef>
              <a:buClrTx/>
              <a:buSzTx/>
              <a:buFontTx/>
              <a:buNone/>
              <a:defRPr sz="1500">
                <a:solidFill>
                  <a:srgbClr val="FFFFFF"/>
                </a:solidFill>
              </a:defRPr>
            </a:lvl2pPr>
            <a:lvl3pPr marL="0" indent="914400">
              <a:spcBef>
                <a:spcPts val="600"/>
              </a:spcBef>
              <a:buClrTx/>
              <a:buSzTx/>
              <a:buFontTx/>
              <a:buNone/>
              <a:defRPr sz="1500">
                <a:solidFill>
                  <a:srgbClr val="FFFFFF"/>
                </a:solidFill>
              </a:defRPr>
            </a:lvl3pPr>
            <a:lvl4pPr marL="0" indent="1371600">
              <a:spcBef>
                <a:spcPts val="600"/>
              </a:spcBef>
              <a:buClrTx/>
              <a:buSzTx/>
              <a:buFontTx/>
              <a:buNone/>
              <a:defRPr sz="1500">
                <a:solidFill>
                  <a:srgbClr val="FFFFFF"/>
                </a:solidFill>
              </a:defRPr>
            </a:lvl4pPr>
            <a:lvl5pPr marL="0" indent="1828800">
              <a:spcBef>
                <a:spcPts val="600"/>
              </a:spcBef>
              <a:buClrTx/>
              <a:buSzTx/>
              <a:buFontTx/>
              <a:buNone/>
              <a:defRPr sz="15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097280" y="758951"/>
            <a:ext cx="10058401" cy="356616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3" name="Rectangle 12"/>
          <p:cNvSpPr/>
          <p:nvPr/>
        </p:nvSpPr>
        <p:spPr>
          <a:xfrm>
            <a:off x="0" y="-9310"/>
            <a:ext cx="12192000" cy="988901"/>
          </a:xfrm>
          <a:prstGeom prst="rect">
            <a:avLst/>
          </a:prstGeom>
          <a:solidFill>
            <a:schemeClr val="accent2"/>
          </a:solidFill>
          <a:ln w="12700">
            <a:miter lim="400000"/>
          </a:ln>
        </p:spPr>
        <p:txBody>
          <a:bodyPr lIns="45719" rIns="45719"/>
          <a:lstStyle/>
          <a:p>
            <a:pPr/>
          </a:p>
        </p:txBody>
      </p:sp>
      <p:sp>
        <p:nvSpPr>
          <p:cNvPr id="4" name="Rectangle 13"/>
          <p:cNvSpPr/>
          <p:nvPr/>
        </p:nvSpPr>
        <p:spPr>
          <a:xfrm>
            <a:off x="3175" y="920837"/>
            <a:ext cx="12188825" cy="64009"/>
          </a:xfrm>
          <a:prstGeom prst="rect">
            <a:avLst/>
          </a:prstGeom>
          <a:solidFill>
            <a:schemeClr val="accent1"/>
          </a:solidFill>
          <a:ln w="12700">
            <a:miter lim="400000"/>
          </a:ln>
        </p:spPr>
        <p:txBody>
          <a:bodyPr lIns="45719" rIns="45719"/>
          <a:lstStyle/>
          <a:p>
            <a:pPr/>
          </a:p>
        </p:txBody>
      </p:sp>
      <p:pic>
        <p:nvPicPr>
          <p:cNvPr id="5" name="Picture 14" descr="Picture 14"/>
          <p:cNvPicPr>
            <a:picLocks noChangeAspect="1"/>
          </p:cNvPicPr>
          <p:nvPr/>
        </p:nvPicPr>
        <p:blipFill>
          <a:blip r:embed="rId2">
            <a:extLst/>
          </a:blip>
          <a:stretch>
            <a:fillRect/>
          </a:stretch>
        </p:blipFill>
        <p:spPr>
          <a:xfrm>
            <a:off x="195408" y="5536287"/>
            <a:ext cx="944604" cy="1261045"/>
          </a:xfrm>
          <a:prstGeom prst="rect">
            <a:avLst/>
          </a:prstGeom>
          <a:ln w="12700">
            <a:miter lim="400000"/>
          </a:ln>
        </p:spPr>
      </p:pic>
      <p:pic>
        <p:nvPicPr>
          <p:cNvPr id="6" name="Picture 15" descr="Picture 15"/>
          <p:cNvPicPr>
            <a:picLocks noChangeAspect="1"/>
          </p:cNvPicPr>
          <p:nvPr/>
        </p:nvPicPr>
        <p:blipFill>
          <a:blip r:embed="rId3">
            <a:extLst/>
          </a:blip>
          <a:stretch>
            <a:fillRect/>
          </a:stretch>
        </p:blipFill>
        <p:spPr>
          <a:xfrm>
            <a:off x="5641971" y="5641845"/>
            <a:ext cx="1154579" cy="1216155"/>
          </a:xfrm>
          <a:prstGeom prst="rect">
            <a:avLst/>
          </a:prstGeom>
          <a:ln w="12700">
            <a:miter lim="400000"/>
          </a:ln>
        </p:spPr>
      </p:pic>
      <p:sp>
        <p:nvSpPr>
          <p:cNvPr id="7" name="Straight Connector 24"/>
          <p:cNvSpPr/>
          <p:nvPr/>
        </p:nvSpPr>
        <p:spPr>
          <a:xfrm>
            <a:off x="1069245" y="6249922"/>
            <a:ext cx="4649070" cy="1"/>
          </a:xfrm>
          <a:prstGeom prst="line">
            <a:avLst/>
          </a:prstGeom>
          <a:ln w="12700">
            <a:solidFill>
              <a:srgbClr val="0D0D0D"/>
            </a:solidFill>
          </a:ln>
        </p:spPr>
        <p:txBody>
          <a:bodyPr lIns="45719" rIns="45719"/>
          <a:lstStyle/>
          <a:p>
            <a:pPr/>
          </a:p>
        </p:txBody>
      </p:sp>
      <p:sp>
        <p:nvSpPr>
          <p:cNvPr id="8" name="Straight Connector 25"/>
          <p:cNvSpPr/>
          <p:nvPr/>
        </p:nvSpPr>
        <p:spPr>
          <a:xfrm>
            <a:off x="6584373" y="6249922"/>
            <a:ext cx="4649070" cy="1"/>
          </a:xfrm>
          <a:prstGeom prst="line">
            <a:avLst/>
          </a:prstGeom>
          <a:ln w="12700">
            <a:solidFill>
              <a:srgbClr val="0D0D0D"/>
            </a:solidFill>
          </a:ln>
        </p:spPr>
        <p:txBody>
          <a:bodyPr lIns="45719" rIns="45719"/>
          <a:lstStyle/>
          <a:p>
            <a:pPr/>
          </a:p>
        </p:txBody>
      </p:sp>
      <p:pic>
        <p:nvPicPr>
          <p:cNvPr id="9" name="Picture 27" descr="Picture 27"/>
          <p:cNvPicPr>
            <a:picLocks noChangeAspect="1"/>
          </p:cNvPicPr>
          <p:nvPr/>
        </p:nvPicPr>
        <p:blipFill>
          <a:blip r:embed="rId4">
            <a:extLst/>
          </a:blip>
          <a:stretch>
            <a:fillRect/>
          </a:stretch>
        </p:blipFill>
        <p:spPr>
          <a:xfrm>
            <a:off x="11051988" y="5755629"/>
            <a:ext cx="1055956" cy="988587"/>
          </a:xfrm>
          <a:prstGeom prst="rect">
            <a:avLst/>
          </a:prstGeom>
          <a:ln w="12700">
            <a:miter lim="400000"/>
          </a:ln>
        </p:spPr>
      </p:pic>
      <p:sp>
        <p:nvSpPr>
          <p:cNvPr id="10" name="Body Level One…"/>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1" name="Slide Number"/>
          <p:cNvSpPr txBox="1"/>
          <p:nvPr>
            <p:ph type="sldNum" sz="quarter" idx="2"/>
          </p:nvPr>
        </p:nvSpPr>
        <p:spPr>
          <a:xfrm>
            <a:off x="10427158" y="6459785"/>
            <a:ext cx="258625" cy="248306"/>
          </a:xfrm>
          <a:prstGeom prst="rect">
            <a:avLst/>
          </a:prstGeom>
          <a:ln w="12700">
            <a:miter lim="400000"/>
          </a:ln>
        </p:spPr>
        <p:txBody>
          <a:bodyPr wrap="none" lIns="45719" rIns="45719">
            <a:spAutoFit/>
          </a:bodyPr>
          <a:lstStyle>
            <a:lvl1pPr algn="ct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Lst>
  <p:transition xmlns:p14="http://schemas.microsoft.com/office/powerpoint/2010/main" spd="med" advClick="1"/>
  <p:txStyles>
    <p:titleStyle>
      <a:lvl1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Arial"/>
          <a:ea typeface="Arial"/>
          <a:cs typeface="Arial"/>
          <a:sym typeface="Arial"/>
        </a:defRPr>
      </a:lvl1pPr>
      <a:lvl2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Arial"/>
          <a:ea typeface="Arial"/>
          <a:cs typeface="Arial"/>
          <a:sym typeface="Arial"/>
        </a:defRPr>
      </a:lvl2pPr>
      <a:lvl3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Arial"/>
          <a:ea typeface="Arial"/>
          <a:cs typeface="Arial"/>
          <a:sym typeface="Arial"/>
        </a:defRPr>
      </a:lvl3pPr>
      <a:lvl4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Arial"/>
          <a:ea typeface="Arial"/>
          <a:cs typeface="Arial"/>
          <a:sym typeface="Arial"/>
        </a:defRPr>
      </a:lvl4pPr>
      <a:lvl5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Arial"/>
          <a:ea typeface="Arial"/>
          <a:cs typeface="Arial"/>
          <a:sym typeface="Arial"/>
        </a:defRPr>
      </a:lvl5pPr>
      <a:lvl6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Arial"/>
          <a:ea typeface="Arial"/>
          <a:cs typeface="Arial"/>
          <a:sym typeface="Arial"/>
        </a:defRPr>
      </a:lvl6pPr>
      <a:lvl7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Arial"/>
          <a:ea typeface="Arial"/>
          <a:cs typeface="Arial"/>
          <a:sym typeface="Arial"/>
        </a:defRPr>
      </a:lvl7pPr>
      <a:lvl8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Arial"/>
          <a:ea typeface="Arial"/>
          <a:cs typeface="Arial"/>
          <a:sym typeface="Arial"/>
        </a:defRPr>
      </a:lvl8pPr>
      <a:lvl9pPr marL="0" marR="0" indent="0" algn="l" defTabSz="914400" rtl="0" latinLnBrk="0">
        <a:lnSpc>
          <a:spcPct val="85000"/>
        </a:lnSpc>
        <a:spcBef>
          <a:spcPts val="0"/>
        </a:spcBef>
        <a:spcAft>
          <a:spcPts val="0"/>
        </a:spcAft>
        <a:buClrTx/>
        <a:buSzTx/>
        <a:buFontTx/>
        <a:buNone/>
        <a:tabLst/>
        <a:defRPr b="0" baseline="0" cap="none" i="0" spc="-50" strike="noStrike" sz="8000" u="none">
          <a:solidFill>
            <a:srgbClr val="262626"/>
          </a:solidFill>
          <a:uFillTx/>
          <a:latin typeface="Arial"/>
          <a:ea typeface="Arial"/>
          <a:cs typeface="Arial"/>
          <a:sym typeface="Arial"/>
        </a:defRPr>
      </a:lvl9pPr>
    </p:titleStyle>
    <p:bodyStyle>
      <a:lvl1pPr marL="91439" marR="0" indent="-91439" algn="l" defTabSz="914400" rtl="0" latinLnBrk="0">
        <a:lnSpc>
          <a:spcPct val="90000"/>
        </a:lnSpc>
        <a:spcBef>
          <a:spcPts val="1200"/>
        </a:spcBef>
        <a:spcAft>
          <a:spcPts val="0"/>
        </a:spcAft>
        <a:buClr>
          <a:schemeClr val="accent1"/>
        </a:buClr>
        <a:buSzPct val="100000"/>
        <a:buFont typeface="Calibri"/>
        <a:buChar char=" "/>
        <a:tabLst/>
        <a:defRPr b="0" baseline="0" cap="none" i="0" spc="0" strike="noStrike" sz="2000" u="none">
          <a:solidFill>
            <a:srgbClr val="404040"/>
          </a:solidFill>
          <a:uFillTx/>
          <a:latin typeface="Arial"/>
          <a:ea typeface="Arial"/>
          <a:cs typeface="Arial"/>
          <a:sym typeface="Arial"/>
        </a:defRPr>
      </a:lvl1pPr>
      <a:lvl2pPr marL="404368" marR="0" indent="-203200"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Arial"/>
          <a:ea typeface="Arial"/>
          <a:cs typeface="Arial"/>
          <a:sym typeface="Arial"/>
        </a:defRPr>
      </a:lvl2pPr>
      <a:lvl3pPr marL="645305" marR="0" indent="-261257"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Arial"/>
          <a:ea typeface="Arial"/>
          <a:cs typeface="Arial"/>
          <a:sym typeface="Arial"/>
        </a:defRPr>
      </a:lvl3pPr>
      <a:lvl4pPr marL="828185" marR="0" indent="-261257"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Arial"/>
          <a:ea typeface="Arial"/>
          <a:cs typeface="Arial"/>
          <a:sym typeface="Arial"/>
        </a:defRPr>
      </a:lvl4pPr>
      <a:lvl5pPr marL="1011065" marR="0" indent="-261257"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Arial"/>
          <a:ea typeface="Arial"/>
          <a:cs typeface="Arial"/>
          <a:sym typeface="Arial"/>
        </a:defRPr>
      </a:lvl5pPr>
      <a:lvl6pPr marL="1197971" marR="0" indent="-326571"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Arial"/>
          <a:ea typeface="Arial"/>
          <a:cs typeface="Arial"/>
          <a:sym typeface="Arial"/>
        </a:defRPr>
      </a:lvl6pPr>
      <a:lvl7pPr marL="1397971" marR="0" indent="-326571"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Arial"/>
          <a:ea typeface="Arial"/>
          <a:cs typeface="Arial"/>
          <a:sym typeface="Arial"/>
        </a:defRPr>
      </a:lvl7pPr>
      <a:lvl8pPr marL="1597971" marR="0" indent="-326571"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Arial"/>
          <a:ea typeface="Arial"/>
          <a:cs typeface="Arial"/>
          <a:sym typeface="Arial"/>
        </a:defRPr>
      </a:lvl8pPr>
      <a:lvl9pPr marL="1797971" marR="0" indent="-326571" algn="l" defTabSz="914400" rtl="0" latinLnBrk="0">
        <a:lnSpc>
          <a:spcPct val="90000"/>
        </a:lnSpc>
        <a:spcBef>
          <a:spcPts val="1200"/>
        </a:spcBef>
        <a:spcAft>
          <a:spcPts val="0"/>
        </a:spcAft>
        <a:buClr>
          <a:schemeClr val="accent1"/>
        </a:buClr>
        <a:buSzPct val="100000"/>
        <a:buFont typeface="Calibri"/>
        <a:buChar char="◦"/>
        <a:tabLst/>
        <a:defRPr b="0" baseline="0" cap="none" i="0" spc="0" strike="noStrike" sz="2000" u="none">
          <a:solidFill>
            <a:srgbClr val="404040"/>
          </a:solidFill>
          <a:uFillTx/>
          <a:latin typeface="Arial"/>
          <a:ea typeface="Arial"/>
          <a:cs typeface="Arial"/>
          <a:sym typeface="Arial"/>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ct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ct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ct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ct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ct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ct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ct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ct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le 1"/>
          <p:cNvSpPr txBox="1"/>
          <p:nvPr>
            <p:ph type="title"/>
          </p:nvPr>
        </p:nvSpPr>
        <p:spPr>
          <a:xfrm>
            <a:off x="259079" y="863391"/>
            <a:ext cx="11673842" cy="3048934"/>
          </a:xfrm>
          <a:prstGeom prst="rect">
            <a:avLst/>
          </a:prstGeom>
        </p:spPr>
        <p:txBody>
          <a:bodyPr/>
          <a:lstStyle/>
          <a:p>
            <a:pPr algn="ctr">
              <a:defRPr b="1" spc="-100" sz="3900"/>
            </a:pPr>
            <a:r>
              <a:t>Increasing CO Gas Detections in Protoplanetary Disks</a:t>
            </a:r>
            <a:br/>
            <a:br/>
            <a:br/>
          </a:p>
        </p:txBody>
      </p:sp>
      <p:sp>
        <p:nvSpPr>
          <p:cNvPr id="138" name="Subtitle 2"/>
          <p:cNvSpPr txBox="1"/>
          <p:nvPr>
            <p:ph type="body" idx="4294967295"/>
          </p:nvPr>
        </p:nvSpPr>
        <p:spPr>
          <a:xfrm>
            <a:off x="1066800" y="2673268"/>
            <a:ext cx="10058400" cy="3387049"/>
          </a:xfrm>
          <a:prstGeom prst="rect">
            <a:avLst/>
          </a:prstGeom>
        </p:spPr>
        <p:txBody>
          <a:bodyPr/>
          <a:lstStyle/>
          <a:p>
            <a:pPr algn="ctr">
              <a:defRPr sz="2800">
                <a:solidFill>
                  <a:srgbClr val="000000"/>
                </a:solidFill>
              </a:defRPr>
            </a:pPr>
            <a:r>
              <a:t>Grace Catherine Hathaway</a:t>
            </a:r>
          </a:p>
          <a:p>
            <a:pPr algn="ctr">
              <a:defRPr sz="2800">
                <a:solidFill>
                  <a:srgbClr val="000000"/>
                </a:solidFill>
              </a:defRPr>
            </a:pPr>
          </a:p>
          <a:p>
            <a:pPr algn="ctr">
              <a:defRPr sz="2800">
                <a:solidFill>
                  <a:srgbClr val="000000"/>
                </a:solidFill>
              </a:defRPr>
            </a:pPr>
            <a:r>
              <a:t>Advisor: Dr. Kamber Schwarz </a:t>
            </a:r>
          </a:p>
          <a:p>
            <a:pPr algn="ctr">
              <a:defRPr sz="2800">
                <a:solidFill>
                  <a:srgbClr val="000000"/>
                </a:solidFill>
              </a:defRPr>
            </a:pPr>
            <a:r>
              <a:t>University of Arizona, Lunar and Planetary Laboratory </a:t>
            </a:r>
          </a:p>
          <a:p>
            <a:pPr algn="ctr">
              <a:defRPr sz="2800">
                <a:solidFill>
                  <a:srgbClr val="000000"/>
                </a:solidFill>
              </a:defRPr>
            </a:pPr>
            <a:r>
              <a:t>2021 Arizona Space Grant Symposium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xfrm>
            <a:off x="1066800" y="97981"/>
            <a:ext cx="10058400" cy="765623"/>
          </a:xfrm>
          <a:prstGeom prst="rect">
            <a:avLst/>
          </a:prstGeom>
        </p:spPr>
        <p:txBody>
          <a:bodyPr/>
          <a:lstStyle>
            <a:lvl1pPr defTabSz="886968">
              <a:defRPr spc="-97" sz="4656"/>
            </a:lvl1pPr>
          </a:lstStyle>
          <a:p>
            <a:pPr/>
            <a:r>
              <a:t>Goal</a:t>
            </a:r>
          </a:p>
        </p:txBody>
      </p:sp>
      <p:sp>
        <p:nvSpPr>
          <p:cNvPr id="141" name="Content Placeholder 2"/>
          <p:cNvSpPr txBox="1"/>
          <p:nvPr>
            <p:ph type="body" sz="half" idx="1"/>
          </p:nvPr>
        </p:nvSpPr>
        <p:spPr>
          <a:xfrm>
            <a:off x="88261" y="2101892"/>
            <a:ext cx="5859131" cy="3563636"/>
          </a:xfrm>
          <a:prstGeom prst="rect">
            <a:avLst/>
          </a:prstGeom>
          <a:ln w="9525">
            <a:solidFill>
              <a:srgbClr val="FFFFFF"/>
            </a:solidFill>
            <a:round/>
          </a:ln>
        </p:spPr>
        <p:txBody>
          <a:bodyPr/>
          <a:lstStyle/>
          <a:p>
            <a:pPr>
              <a:buFontTx/>
              <a:buChar char="▪"/>
              <a:defRPr sz="2600">
                <a:solidFill>
                  <a:srgbClr val="000000"/>
                </a:solidFill>
              </a:defRPr>
            </a:pPr>
            <a:r>
              <a:t>Increase the number of CO detections by exploiting the Keplerian velocity structure of protoplanetary disks</a:t>
            </a:r>
            <a:br/>
          </a:p>
          <a:p>
            <a:pPr>
              <a:buFontTx/>
              <a:buChar char="▪"/>
              <a:defRPr sz="2600">
                <a:solidFill>
                  <a:srgbClr val="000000"/>
                </a:solidFill>
              </a:defRPr>
            </a:pPr>
            <a:r>
              <a:t>Obtain a deeper understanding of the characteristics of protoplanetary disks </a:t>
            </a:r>
          </a:p>
        </p:txBody>
      </p:sp>
      <p:grpSp>
        <p:nvGrpSpPr>
          <p:cNvPr id="144" name="Group"/>
          <p:cNvGrpSpPr/>
          <p:nvPr/>
        </p:nvGrpSpPr>
        <p:grpSpPr>
          <a:xfrm>
            <a:off x="5884545" y="1432560"/>
            <a:ext cx="6318912" cy="4029216"/>
            <a:chOff x="0" y="0"/>
            <a:chExt cx="6318911" cy="4029215"/>
          </a:xfrm>
        </p:grpSpPr>
        <p:pic>
          <p:nvPicPr>
            <p:cNvPr id="142" name="Image" descr="Image"/>
            <p:cNvPicPr>
              <a:picLocks noChangeAspect="1"/>
            </p:cNvPicPr>
            <p:nvPr/>
          </p:nvPicPr>
          <p:blipFill>
            <a:blip r:embed="rId2">
              <a:extLst/>
            </a:blip>
            <a:stretch>
              <a:fillRect/>
            </a:stretch>
          </p:blipFill>
          <p:spPr>
            <a:xfrm>
              <a:off x="0" y="0"/>
              <a:ext cx="6318912" cy="3475402"/>
            </a:xfrm>
            <a:prstGeom prst="rect">
              <a:avLst/>
            </a:prstGeom>
            <a:ln w="12700" cap="flat">
              <a:noFill/>
              <a:miter lim="400000"/>
            </a:ln>
            <a:effectLst/>
          </p:spPr>
        </p:pic>
        <p:sp>
          <p:nvSpPr>
            <p:cNvPr id="143" name="Caption"/>
            <p:cNvSpPr/>
            <p:nvPr/>
          </p:nvSpPr>
          <p:spPr>
            <a:xfrm>
              <a:off x="0" y="3577001"/>
              <a:ext cx="6318912" cy="452215"/>
            </a:xfrm>
            <a:prstGeom prst="roundRect">
              <a:avLst>
                <a:gd name="adj" fmla="val 0"/>
              </a:avLst>
            </a:prstGeom>
            <a:solidFill>
              <a:srgbClr val="000000">
                <a:alpha val="0"/>
              </a:srgb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sz="1200">
                  <a:solidFill>
                    <a:srgbClr val="3F3F3F"/>
                  </a:solidFill>
                  <a:latin typeface="Arial"/>
                  <a:ea typeface="Arial"/>
                  <a:cs typeface="Arial"/>
                  <a:sym typeface="Arial"/>
                </a:defRPr>
              </a:lvl1pPr>
            </a:lstStyle>
            <a:p>
              <a:pPr/>
              <a:r>
                <a:t>ALMA’s high-resolution images of nearby protoplanetary disks. Image credit: ALMA / ESO / NAOJ / NRAO / S. Andrews et al / AUI / NSF / S. Dagnello.</a:t>
              </a: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xfrm>
            <a:off x="1154083" y="97981"/>
            <a:ext cx="10058401" cy="765624"/>
          </a:xfrm>
          <a:prstGeom prst="rect">
            <a:avLst/>
          </a:prstGeom>
        </p:spPr>
        <p:txBody>
          <a:bodyPr/>
          <a:lstStyle>
            <a:lvl1pPr defTabSz="886968">
              <a:defRPr spc="-97" sz="4656"/>
            </a:lvl1pPr>
          </a:lstStyle>
          <a:p>
            <a:pPr/>
            <a:r>
              <a:t>Background</a:t>
            </a:r>
          </a:p>
        </p:txBody>
      </p:sp>
      <p:sp>
        <p:nvSpPr>
          <p:cNvPr id="147" name="Group 32"/>
          <p:cNvSpPr txBox="1"/>
          <p:nvPr/>
        </p:nvSpPr>
        <p:spPr>
          <a:xfrm>
            <a:off x="274984" y="1077377"/>
            <a:ext cx="5863752" cy="562020"/>
          </a:xfrm>
          <a:prstGeom prst="rect">
            <a:avLst/>
          </a:prstGeom>
          <a:ln w="28575">
            <a:solidFill>
              <a:srgbClr val="000000"/>
            </a:solidFill>
          </a:ln>
          <a:extLst>
            <a:ext uri="{C572A759-6A51-4108-AA02-DFA0A04FC94B}">
              <ma14:wrappingTextBoxFlag xmlns:ma14="http://schemas.microsoft.com/office/mac/drawingml/2011/main" val="1"/>
            </a:ext>
          </a:extLst>
        </p:spPr>
        <p:txBody>
          <a:bodyPr lIns="45719" rIns="45719"/>
          <a:lstStyle>
            <a:lvl1pPr algn="ctr">
              <a:defRPr sz="3200">
                <a:latin typeface="Arial"/>
                <a:ea typeface="Arial"/>
                <a:cs typeface="Arial"/>
                <a:sym typeface="Arial"/>
              </a:defRPr>
            </a:lvl1pPr>
          </a:lstStyle>
          <a:p>
            <a:pPr/>
            <a:r>
              <a:t>Protoplanetary Disks</a:t>
            </a:r>
          </a:p>
        </p:txBody>
      </p:sp>
      <p:sp>
        <p:nvSpPr>
          <p:cNvPr id="148" name="TextBox 39"/>
          <p:cNvSpPr txBox="1"/>
          <p:nvPr/>
        </p:nvSpPr>
        <p:spPr>
          <a:xfrm>
            <a:off x="348240" y="3792752"/>
            <a:ext cx="5519975" cy="576621"/>
          </a:xfrm>
          <a:prstGeom prst="rect">
            <a:avLst/>
          </a:prstGeom>
          <a:ln w="28575">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defRPr sz="3200">
                <a:latin typeface="Arial"/>
                <a:ea typeface="Arial"/>
                <a:cs typeface="Arial"/>
                <a:sym typeface="Arial"/>
              </a:defRPr>
            </a:lvl1pPr>
          </a:lstStyle>
          <a:p>
            <a:pPr/>
            <a:r>
              <a:t>Interferometers </a:t>
            </a:r>
          </a:p>
        </p:txBody>
      </p:sp>
      <p:sp>
        <p:nvSpPr>
          <p:cNvPr id="149" name="Planets are born by the gradual accumulation of dust and gas…"/>
          <p:cNvSpPr txBox="1"/>
          <p:nvPr/>
        </p:nvSpPr>
        <p:spPr>
          <a:xfrm>
            <a:off x="282991" y="1731928"/>
            <a:ext cx="6000075" cy="18736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91439" indent="-91439" defTabSz="914400">
              <a:lnSpc>
                <a:spcPct val="90000"/>
              </a:lnSpc>
              <a:spcBef>
                <a:spcPts val="1200"/>
              </a:spcBef>
              <a:buClr>
                <a:schemeClr val="accent1"/>
              </a:buClr>
              <a:buSzPct val="100000"/>
              <a:buChar char="▪"/>
              <a:defRPr sz="2400">
                <a:latin typeface="Arial"/>
                <a:ea typeface="Arial"/>
                <a:cs typeface="Arial"/>
                <a:sym typeface="Arial"/>
              </a:defRPr>
            </a:pPr>
            <a:r>
              <a:t>Planets are born by the gradual accumulation of dust and gas</a:t>
            </a:r>
          </a:p>
          <a:p>
            <a:pPr marL="91439" indent="-91439" defTabSz="914400">
              <a:lnSpc>
                <a:spcPct val="90000"/>
              </a:lnSpc>
              <a:spcBef>
                <a:spcPts val="1200"/>
              </a:spcBef>
              <a:buClr>
                <a:schemeClr val="accent1"/>
              </a:buClr>
              <a:buSzPct val="100000"/>
              <a:buChar char="▪"/>
              <a:defRPr sz="2400">
                <a:latin typeface="Arial"/>
                <a:ea typeface="Arial"/>
                <a:cs typeface="Arial"/>
                <a:sym typeface="Arial"/>
              </a:defRPr>
            </a:pPr>
            <a:r>
              <a:t>Isotopologues </a:t>
            </a:r>
            <a:r>
              <a:rPr baseline="31999"/>
              <a:t>13</a:t>
            </a:r>
            <a:r>
              <a:t>CO and C</a:t>
            </a:r>
            <a:r>
              <a:rPr baseline="31999"/>
              <a:t>18</a:t>
            </a:r>
            <a:r>
              <a:t>O are used as gas mass tracers to determine the gas-to-dust ratio of the disk</a:t>
            </a:r>
          </a:p>
        </p:txBody>
      </p:sp>
      <p:sp>
        <p:nvSpPr>
          <p:cNvPr id="150" name="Combine radio waves captured from two or more antennas"/>
          <p:cNvSpPr txBox="1"/>
          <p:nvPr/>
        </p:nvSpPr>
        <p:spPr>
          <a:xfrm>
            <a:off x="328236" y="4473870"/>
            <a:ext cx="5383214" cy="1704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91439" indent="-91439" defTabSz="914400">
              <a:lnSpc>
                <a:spcPct val="90000"/>
              </a:lnSpc>
              <a:spcBef>
                <a:spcPts val="1200"/>
              </a:spcBef>
              <a:buClr>
                <a:schemeClr val="accent1"/>
              </a:buClr>
              <a:buSzPct val="100000"/>
              <a:buChar char="▪"/>
              <a:defRPr sz="2400">
                <a:latin typeface="Arial"/>
                <a:ea typeface="Arial"/>
                <a:cs typeface="Arial"/>
                <a:sym typeface="Arial"/>
              </a:defRPr>
            </a:pPr>
            <a:r>
              <a:t>Combine radio waves captured from two or more antennas</a:t>
            </a:r>
          </a:p>
          <a:p>
            <a:pPr defTabSz="914400">
              <a:lnSpc>
                <a:spcPct val="90000"/>
              </a:lnSpc>
              <a:spcBef>
                <a:spcPts val="1200"/>
              </a:spcBef>
              <a:defRPr sz="2400">
                <a:latin typeface="Arial"/>
                <a:ea typeface="Arial"/>
                <a:cs typeface="Arial"/>
                <a:sym typeface="Arial"/>
              </a:defRPr>
            </a:pPr>
          </a:p>
        </p:txBody>
      </p:sp>
      <p:grpSp>
        <p:nvGrpSpPr>
          <p:cNvPr id="153" name="Group"/>
          <p:cNvGrpSpPr/>
          <p:nvPr/>
        </p:nvGrpSpPr>
        <p:grpSpPr>
          <a:xfrm>
            <a:off x="6813764" y="927122"/>
            <a:ext cx="5383360" cy="3381947"/>
            <a:chOff x="0" y="0"/>
            <a:chExt cx="5383359" cy="3381945"/>
          </a:xfrm>
        </p:grpSpPr>
        <p:pic>
          <p:nvPicPr>
            <p:cNvPr id="151" name="Image" descr="Image"/>
            <p:cNvPicPr>
              <a:picLocks noChangeAspect="1"/>
            </p:cNvPicPr>
            <p:nvPr/>
          </p:nvPicPr>
          <p:blipFill>
            <a:blip r:embed="rId2">
              <a:extLst/>
            </a:blip>
            <a:srcRect l="13480" t="0" r="11890" b="0"/>
            <a:stretch>
              <a:fillRect/>
            </a:stretch>
          </p:blipFill>
          <p:spPr>
            <a:xfrm>
              <a:off x="0" y="0"/>
              <a:ext cx="5383360" cy="2828039"/>
            </a:xfrm>
            <a:prstGeom prst="rect">
              <a:avLst/>
            </a:prstGeom>
            <a:ln w="12700" cap="flat">
              <a:noFill/>
              <a:miter lim="400000"/>
            </a:ln>
            <a:effectLst/>
          </p:spPr>
        </p:pic>
        <p:sp>
          <p:nvSpPr>
            <p:cNvPr id="152" name="Caption"/>
            <p:cNvSpPr/>
            <p:nvPr/>
          </p:nvSpPr>
          <p:spPr>
            <a:xfrm>
              <a:off x="0" y="2929731"/>
              <a:ext cx="5383360" cy="452215"/>
            </a:xfrm>
            <a:prstGeom prst="roundRect">
              <a:avLst>
                <a:gd name="adj" fmla="val 0"/>
              </a:avLst>
            </a:prstGeom>
            <a:solidFill>
              <a:srgbClr val="000000">
                <a:alpha val="0"/>
              </a:srgb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sz="1200">
                  <a:solidFill>
                    <a:srgbClr val="565656"/>
                  </a:solidFill>
                  <a:latin typeface="Arial"/>
                  <a:ea typeface="Arial"/>
                  <a:cs typeface="Arial"/>
                  <a:sym typeface="Arial"/>
                </a:defRPr>
              </a:lvl1pPr>
            </a:lstStyle>
            <a:p>
              <a:pPr/>
              <a:r>
                <a:t>Artist rendering of the ALMA Array, in an extended configuration. © ALMA (ESO/NAOJ/NRAO)</a:t>
              </a:r>
            </a:p>
          </p:txBody>
        </p:sp>
      </p:grpSp>
      <p:sp>
        <p:nvSpPr>
          <p:cNvPr id="154" name="66 antennas create an array equivalent to a single telescope with a diameter equal to the farthest distance between antennas (16km)"/>
          <p:cNvSpPr txBox="1"/>
          <p:nvPr/>
        </p:nvSpPr>
        <p:spPr>
          <a:xfrm>
            <a:off x="6539496" y="4299245"/>
            <a:ext cx="5666485" cy="14001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91439" indent="-91439" defTabSz="914400">
              <a:lnSpc>
                <a:spcPct val="90000"/>
              </a:lnSpc>
              <a:spcBef>
                <a:spcPts val="1200"/>
              </a:spcBef>
              <a:buClr>
                <a:schemeClr val="accent1"/>
              </a:buClr>
              <a:buSzPct val="100000"/>
              <a:buChar char="▪"/>
              <a:defRPr sz="2400">
                <a:latin typeface="Arial"/>
                <a:ea typeface="Arial"/>
                <a:cs typeface="Arial"/>
                <a:sym typeface="Arial"/>
              </a:defRPr>
            </a:lvl1pPr>
          </a:lstStyle>
          <a:p>
            <a:pPr/>
            <a:r>
              <a:t>66 antennas create an array equivalent to a single telescope with a diameter equal to the farthest distance between antennas (16km)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itle 1"/>
          <p:cNvSpPr txBox="1"/>
          <p:nvPr>
            <p:ph type="title"/>
          </p:nvPr>
        </p:nvSpPr>
        <p:spPr>
          <a:xfrm>
            <a:off x="1154083" y="97981"/>
            <a:ext cx="10058401" cy="765624"/>
          </a:xfrm>
          <a:prstGeom prst="rect">
            <a:avLst/>
          </a:prstGeom>
        </p:spPr>
        <p:txBody>
          <a:bodyPr/>
          <a:lstStyle>
            <a:lvl1pPr defTabSz="886968">
              <a:defRPr spc="-97" sz="4656"/>
            </a:lvl1pPr>
          </a:lstStyle>
          <a:p>
            <a:pPr/>
            <a:r>
              <a:t>Background</a:t>
            </a:r>
          </a:p>
        </p:txBody>
      </p:sp>
      <p:sp>
        <p:nvSpPr>
          <p:cNvPr id="157" name="TextBox 39"/>
          <p:cNvSpPr txBox="1"/>
          <p:nvPr/>
        </p:nvSpPr>
        <p:spPr>
          <a:xfrm>
            <a:off x="750427" y="1229973"/>
            <a:ext cx="5354693" cy="576621"/>
          </a:xfrm>
          <a:prstGeom prst="rect">
            <a:avLst/>
          </a:prstGeom>
          <a:ln w="28575">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defRPr sz="3200">
                <a:latin typeface="Arial"/>
                <a:ea typeface="Arial"/>
                <a:cs typeface="Arial"/>
                <a:sym typeface="Arial"/>
              </a:defRPr>
            </a:lvl1pPr>
          </a:lstStyle>
          <a:p>
            <a:pPr/>
            <a:r>
              <a:t>Result of Previous Surveys</a:t>
            </a:r>
          </a:p>
        </p:txBody>
      </p:sp>
      <p:sp>
        <p:nvSpPr>
          <p:cNvPr id="158" name="ALMA survey of CO emission towards disks in the star forming regions Lupus, Chameleon I, and Taurus…"/>
          <p:cNvSpPr txBox="1"/>
          <p:nvPr/>
        </p:nvSpPr>
        <p:spPr>
          <a:xfrm>
            <a:off x="569817" y="2047668"/>
            <a:ext cx="5715913" cy="36453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91439" indent="-91439" defTabSz="914400">
              <a:lnSpc>
                <a:spcPct val="90000"/>
              </a:lnSpc>
              <a:spcBef>
                <a:spcPts val="1200"/>
              </a:spcBef>
              <a:buClr>
                <a:schemeClr val="accent1"/>
              </a:buClr>
              <a:buSzPct val="100000"/>
              <a:buChar char="▪"/>
              <a:defRPr sz="2400">
                <a:latin typeface="Arial"/>
                <a:ea typeface="Arial"/>
                <a:cs typeface="Arial"/>
                <a:sym typeface="Arial"/>
              </a:defRPr>
            </a:pPr>
            <a:r>
              <a:t>ALMA survey of CO emission towards disks in the star forming regions Lupus, Chameleon I, and Taurus </a:t>
            </a:r>
          </a:p>
          <a:p>
            <a:pPr lvl="2" marL="475487" indent="-91439" defTabSz="914400">
              <a:lnSpc>
                <a:spcPct val="90000"/>
              </a:lnSpc>
              <a:spcBef>
                <a:spcPts val="1200"/>
              </a:spcBef>
              <a:buClr>
                <a:schemeClr val="accent1"/>
              </a:buClr>
              <a:buSzPct val="100000"/>
              <a:buChar char="▪"/>
              <a:defRPr sz="2400">
                <a:latin typeface="Arial"/>
                <a:ea typeface="Arial"/>
                <a:cs typeface="Arial"/>
                <a:sym typeface="Arial"/>
              </a:defRPr>
            </a:pPr>
            <a:r>
              <a:t>Short integration time for each source</a:t>
            </a:r>
          </a:p>
          <a:p>
            <a:pPr lvl="2" marL="475487" indent="-91439" defTabSz="914400">
              <a:lnSpc>
                <a:spcPct val="90000"/>
              </a:lnSpc>
              <a:spcBef>
                <a:spcPts val="1200"/>
              </a:spcBef>
              <a:buClr>
                <a:schemeClr val="accent1"/>
              </a:buClr>
              <a:buSzPct val="100000"/>
              <a:buChar char="▪"/>
              <a:defRPr sz="2400">
                <a:latin typeface="Arial"/>
                <a:ea typeface="Arial"/>
                <a:cs typeface="Arial"/>
                <a:sym typeface="Arial"/>
              </a:defRPr>
            </a:pPr>
            <a:r>
              <a:t>CO gas was only detected towards brighter and more massive disks </a:t>
            </a:r>
          </a:p>
          <a:p>
            <a:pPr lvl="2" marL="475487" indent="-91439" defTabSz="914400">
              <a:lnSpc>
                <a:spcPct val="90000"/>
              </a:lnSpc>
              <a:spcBef>
                <a:spcPts val="1200"/>
              </a:spcBef>
              <a:buClr>
                <a:schemeClr val="accent1"/>
              </a:buClr>
              <a:buSzPct val="100000"/>
              <a:buChar char="▪"/>
              <a:defRPr sz="2400">
                <a:latin typeface="Arial"/>
                <a:ea typeface="Arial"/>
                <a:cs typeface="Arial"/>
                <a:sym typeface="Arial"/>
              </a:defRPr>
            </a:pPr>
            <a:r>
              <a:t>The gas masses inferred from CO detections are very low</a:t>
            </a:r>
            <a:endParaRPr>
              <a:latin typeface="Times Roman"/>
              <a:ea typeface="Times Roman"/>
              <a:cs typeface="Times Roman"/>
              <a:sym typeface="Times Roman"/>
            </a:endParaRPr>
          </a:p>
          <a:p>
            <a:pPr marL="45719" indent="-45719">
              <a:spcBef>
                <a:spcPts val="1200"/>
              </a:spcBef>
              <a:buClr>
                <a:schemeClr val="accent1"/>
              </a:buClr>
              <a:buSzPct val="100000"/>
              <a:buChar char="▪"/>
              <a:defRPr sz="1200">
                <a:latin typeface="Arial"/>
                <a:ea typeface="Arial"/>
                <a:cs typeface="Arial"/>
                <a:sym typeface="Arial"/>
              </a:defRPr>
            </a:pPr>
          </a:p>
        </p:txBody>
      </p:sp>
      <p:grpSp>
        <p:nvGrpSpPr>
          <p:cNvPr id="161" name="Group"/>
          <p:cNvGrpSpPr/>
          <p:nvPr/>
        </p:nvGrpSpPr>
        <p:grpSpPr>
          <a:xfrm>
            <a:off x="6936657" y="1039645"/>
            <a:ext cx="4937344" cy="3509614"/>
            <a:chOff x="0" y="0"/>
            <a:chExt cx="4937342" cy="3509613"/>
          </a:xfrm>
        </p:grpSpPr>
        <p:pic>
          <p:nvPicPr>
            <p:cNvPr id="159" name="Screen Shot 2021-03-31 at 4.04.33 PM.png" descr="Screen Shot 2021-03-31 at 4.04.33 PM.png"/>
            <p:cNvPicPr>
              <a:picLocks noChangeAspect="1"/>
            </p:cNvPicPr>
            <p:nvPr/>
          </p:nvPicPr>
          <p:blipFill>
            <a:blip r:embed="rId2">
              <a:extLst/>
            </a:blip>
            <a:stretch>
              <a:fillRect/>
            </a:stretch>
          </p:blipFill>
          <p:spPr>
            <a:xfrm>
              <a:off x="0" y="0"/>
              <a:ext cx="4937343" cy="3235200"/>
            </a:xfrm>
            <a:prstGeom prst="rect">
              <a:avLst/>
            </a:prstGeom>
            <a:ln w="12700" cap="flat">
              <a:noFill/>
              <a:miter lim="400000"/>
            </a:ln>
            <a:effectLst/>
          </p:spPr>
        </p:pic>
        <p:sp>
          <p:nvSpPr>
            <p:cNvPr id="160" name="Caption"/>
            <p:cNvSpPr/>
            <p:nvPr/>
          </p:nvSpPr>
          <p:spPr>
            <a:xfrm>
              <a:off x="0" y="3336799"/>
              <a:ext cx="4937343" cy="172815"/>
            </a:xfrm>
            <a:prstGeom prst="roundRect">
              <a:avLst>
                <a:gd name="adj" fmla="val 0"/>
              </a:avLst>
            </a:prstGeom>
            <a:solidFill>
              <a:srgbClr val="000000">
                <a:alpha val="0"/>
              </a:srgb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ctr">
                <a:defRPr sz="1200">
                  <a:solidFill>
                    <a:srgbClr val="535353"/>
                  </a:solidFill>
                  <a:latin typeface="Arial"/>
                  <a:ea typeface="Arial"/>
                  <a:cs typeface="Arial"/>
                  <a:sym typeface="Arial"/>
                </a:defRPr>
              </a:lvl1pPr>
            </a:lstStyle>
            <a:p>
              <a:pPr/>
              <a:r>
                <a:t>Long et al. 2017</a:t>
              </a:r>
            </a:p>
          </p:txBody>
        </p:sp>
      </p:grpSp>
      <p:sp>
        <p:nvSpPr>
          <p:cNvPr id="162" name="Black stars represent the average gas mass from stacking the CO images…"/>
          <p:cNvSpPr txBox="1"/>
          <p:nvPr/>
        </p:nvSpPr>
        <p:spPr>
          <a:xfrm>
            <a:off x="7115994" y="4731594"/>
            <a:ext cx="4578670" cy="10550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91439" indent="-91439" defTabSz="914400">
              <a:lnSpc>
                <a:spcPct val="90000"/>
              </a:lnSpc>
              <a:spcBef>
                <a:spcPts val="1200"/>
              </a:spcBef>
              <a:buClr>
                <a:schemeClr val="accent1"/>
              </a:buClr>
              <a:buSzPct val="100000"/>
              <a:buChar char="▪"/>
              <a:defRPr sz="2000">
                <a:latin typeface="Arial"/>
                <a:ea typeface="Arial"/>
                <a:cs typeface="Arial"/>
                <a:sym typeface="Arial"/>
              </a:defRPr>
            </a:pPr>
            <a:r>
              <a:t>Black stars represent the average gas mass from stacking the CO images </a:t>
            </a:r>
          </a:p>
          <a:p>
            <a:pPr marL="91439" indent="-91439" defTabSz="914400">
              <a:lnSpc>
                <a:spcPct val="90000"/>
              </a:lnSpc>
              <a:spcBef>
                <a:spcPts val="1200"/>
              </a:spcBef>
              <a:buClr>
                <a:schemeClr val="accent1"/>
              </a:buClr>
              <a:buSzPct val="100000"/>
              <a:buChar char="▪"/>
              <a:defRPr sz="2000">
                <a:latin typeface="Arial"/>
                <a:ea typeface="Arial"/>
                <a:cs typeface="Arial"/>
                <a:sym typeface="Arial"/>
              </a:defRPr>
            </a:pPr>
            <a:r>
              <a:t>The triangles represent upper limits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1"/>
          <p:cNvSpPr txBox="1"/>
          <p:nvPr>
            <p:ph type="title"/>
          </p:nvPr>
        </p:nvSpPr>
        <p:spPr>
          <a:xfrm>
            <a:off x="1154083" y="97981"/>
            <a:ext cx="10058401" cy="765624"/>
          </a:xfrm>
          <a:prstGeom prst="rect">
            <a:avLst/>
          </a:prstGeom>
        </p:spPr>
        <p:txBody>
          <a:bodyPr/>
          <a:lstStyle>
            <a:lvl1pPr defTabSz="886968">
              <a:defRPr spc="-97" sz="4656"/>
            </a:lvl1pPr>
          </a:lstStyle>
          <a:p>
            <a:pPr/>
            <a:r>
              <a:t>Methods</a:t>
            </a:r>
          </a:p>
        </p:txBody>
      </p:sp>
      <p:sp>
        <p:nvSpPr>
          <p:cNvPr id="165" name="Group 25"/>
          <p:cNvSpPr txBox="1"/>
          <p:nvPr/>
        </p:nvSpPr>
        <p:spPr>
          <a:xfrm>
            <a:off x="640213" y="1100717"/>
            <a:ext cx="4370833" cy="514754"/>
          </a:xfrm>
          <a:prstGeom prst="rect">
            <a:avLst/>
          </a:prstGeom>
          <a:ln w="28575">
            <a:solidFill>
              <a:srgbClr val="000000"/>
            </a:solidFill>
          </a:ln>
          <a:extLst>
            <a:ext uri="{C572A759-6A51-4108-AA02-DFA0A04FC94B}">
              <ma14:wrappingTextBoxFlag xmlns:ma14="http://schemas.microsoft.com/office/mac/drawingml/2011/main" val="1"/>
            </a:ext>
          </a:extLst>
        </p:spPr>
        <p:txBody>
          <a:bodyPr lIns="45719" rIns="45719"/>
          <a:lstStyle>
            <a:lvl1pPr algn="ctr">
              <a:defRPr sz="2800">
                <a:latin typeface="Arial"/>
                <a:ea typeface="Arial"/>
                <a:cs typeface="Arial"/>
                <a:sym typeface="Arial"/>
              </a:defRPr>
            </a:lvl1pPr>
          </a:lstStyle>
          <a:p>
            <a:pPr/>
            <a:r>
              <a:t>CASA</a:t>
            </a:r>
          </a:p>
        </p:txBody>
      </p:sp>
      <p:sp>
        <p:nvSpPr>
          <p:cNvPr id="166" name="Group 24"/>
          <p:cNvSpPr txBox="1"/>
          <p:nvPr/>
        </p:nvSpPr>
        <p:spPr>
          <a:xfrm>
            <a:off x="6891668" y="1108480"/>
            <a:ext cx="4474212" cy="499228"/>
          </a:xfrm>
          <a:prstGeom prst="rect">
            <a:avLst/>
          </a:prstGeom>
          <a:ln w="28575">
            <a:solidFill>
              <a:srgbClr val="000000"/>
            </a:solidFill>
          </a:ln>
          <a:extLst>
            <a:ext uri="{C572A759-6A51-4108-AA02-DFA0A04FC94B}">
              <ma14:wrappingTextBoxFlag xmlns:ma14="http://schemas.microsoft.com/office/mac/drawingml/2011/main" val="1"/>
            </a:ext>
          </a:extLst>
        </p:spPr>
        <p:txBody>
          <a:bodyPr lIns="45719" rIns="45719"/>
          <a:lstStyle>
            <a:lvl1pPr algn="ctr">
              <a:defRPr sz="2800">
                <a:latin typeface="Arial"/>
                <a:ea typeface="Arial"/>
                <a:cs typeface="Arial"/>
                <a:sym typeface="Arial"/>
              </a:defRPr>
            </a:lvl1pPr>
          </a:lstStyle>
          <a:p>
            <a:pPr/>
            <a:r>
              <a:t>GoFish</a:t>
            </a:r>
          </a:p>
        </p:txBody>
      </p:sp>
      <p:grpSp>
        <p:nvGrpSpPr>
          <p:cNvPr id="169" name="Group"/>
          <p:cNvGrpSpPr/>
          <p:nvPr/>
        </p:nvGrpSpPr>
        <p:grpSpPr>
          <a:xfrm>
            <a:off x="1698498" y="3203132"/>
            <a:ext cx="2582070" cy="2859659"/>
            <a:chOff x="0" y="0"/>
            <a:chExt cx="2582068" cy="2859658"/>
          </a:xfrm>
        </p:grpSpPr>
        <p:pic>
          <p:nvPicPr>
            <p:cNvPr id="167" name="Screen Shot 2021-03-29 at 8.27.36 AM.png" descr="Screen Shot 2021-03-29 at 8.27.36 AM.png"/>
            <p:cNvPicPr>
              <a:picLocks noChangeAspect="1"/>
            </p:cNvPicPr>
            <p:nvPr/>
          </p:nvPicPr>
          <p:blipFill>
            <a:blip r:embed="rId2">
              <a:extLst/>
            </a:blip>
            <a:srcRect l="16325" t="30472" r="42531" b="17476"/>
            <a:stretch>
              <a:fillRect/>
            </a:stretch>
          </p:blipFill>
          <p:spPr>
            <a:xfrm>
              <a:off x="0" y="0"/>
              <a:ext cx="2581989" cy="2585088"/>
            </a:xfrm>
            <a:prstGeom prst="rect">
              <a:avLst/>
            </a:prstGeom>
            <a:ln w="12700" cap="flat">
              <a:noFill/>
              <a:miter lim="400000"/>
            </a:ln>
            <a:effectLst/>
          </p:spPr>
        </p:pic>
        <p:sp>
          <p:nvSpPr>
            <p:cNvPr id="168" name="Caption"/>
            <p:cNvSpPr/>
            <p:nvPr/>
          </p:nvSpPr>
          <p:spPr>
            <a:xfrm>
              <a:off x="0" y="2686843"/>
              <a:ext cx="2582069" cy="172816"/>
            </a:xfrm>
            <a:prstGeom prst="roundRect">
              <a:avLst>
                <a:gd name="adj" fmla="val 0"/>
              </a:avLst>
            </a:prstGeom>
            <a:solidFill>
              <a:srgbClr val="000000">
                <a:alpha val="0"/>
              </a:srgb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1200">
                  <a:solidFill>
                    <a:srgbClr val="535353"/>
                  </a:solidFill>
                  <a:latin typeface="Arial"/>
                  <a:ea typeface="Arial"/>
                  <a:cs typeface="Arial"/>
                  <a:sym typeface="Arial"/>
                </a:defRPr>
              </a:lvl1pPr>
            </a:lstStyle>
            <a:p>
              <a:pPr/>
              <a:r>
                <a:t>             J10581677-7717170 </a:t>
              </a:r>
            </a:p>
          </p:txBody>
        </p:sp>
      </p:grpSp>
      <p:sp>
        <p:nvSpPr>
          <p:cNvPr id="170" name="The Common Astronomy Software Applications (CASA) is a software package to calibrate, image, and analyze radio astronomical data from interferometers"/>
          <p:cNvSpPr txBox="1"/>
          <p:nvPr/>
        </p:nvSpPr>
        <p:spPr>
          <a:xfrm>
            <a:off x="139046" y="1732971"/>
            <a:ext cx="5989536" cy="14001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91439" indent="-91439" defTabSz="914400">
              <a:lnSpc>
                <a:spcPct val="90000"/>
              </a:lnSpc>
              <a:spcBef>
                <a:spcPts val="1200"/>
              </a:spcBef>
              <a:buClr>
                <a:schemeClr val="accent1"/>
              </a:buClr>
              <a:buSzPct val="100000"/>
              <a:buChar char="▪"/>
              <a:defRPr sz="2400">
                <a:latin typeface="Arial"/>
                <a:ea typeface="Arial"/>
                <a:cs typeface="Arial"/>
                <a:sym typeface="Arial"/>
              </a:defRPr>
            </a:lvl1pPr>
          </a:lstStyle>
          <a:p>
            <a:pPr/>
            <a:r>
              <a:t>The Common Astronomy Software Applications (CASA) is a software package to calibrate, image, and analyze radio astronomical data from interferometers </a:t>
            </a:r>
          </a:p>
        </p:txBody>
      </p:sp>
      <p:sp>
        <p:nvSpPr>
          <p:cNvPr id="171" name="GoFish is a Python Package to exploit the known rotation of a protoplanetary disk…"/>
          <p:cNvSpPr txBox="1"/>
          <p:nvPr/>
        </p:nvSpPr>
        <p:spPr>
          <a:xfrm>
            <a:off x="6377651" y="1780244"/>
            <a:ext cx="5502247" cy="31415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91439" indent="-91439" defTabSz="914400">
              <a:lnSpc>
                <a:spcPct val="90000"/>
              </a:lnSpc>
              <a:spcBef>
                <a:spcPts val="1200"/>
              </a:spcBef>
              <a:buClr>
                <a:schemeClr val="accent1"/>
              </a:buClr>
              <a:buSzPct val="100000"/>
              <a:buChar char="▪"/>
              <a:defRPr sz="2400">
                <a:latin typeface="Arial"/>
                <a:ea typeface="Arial"/>
                <a:cs typeface="Arial"/>
                <a:sym typeface="Arial"/>
              </a:defRPr>
            </a:pPr>
            <a:r>
              <a:t>GoFish is a Python Package to exploit the known rotation of a protoplanetary disk </a:t>
            </a:r>
          </a:p>
          <a:p>
            <a:pPr lvl="2" marL="475487" indent="-91439" defTabSz="914400">
              <a:lnSpc>
                <a:spcPct val="90000"/>
              </a:lnSpc>
              <a:spcBef>
                <a:spcPts val="1200"/>
              </a:spcBef>
              <a:buClr>
                <a:schemeClr val="accent1"/>
              </a:buClr>
              <a:buSzPct val="100000"/>
              <a:buChar char="▪"/>
              <a:defRPr sz="2400">
                <a:latin typeface="Arial"/>
                <a:ea typeface="Arial"/>
                <a:cs typeface="Arial"/>
                <a:sym typeface="Arial"/>
              </a:defRPr>
            </a:pPr>
            <a:r>
              <a:t>Shift all emission to a common line center in order to stack them</a:t>
            </a:r>
          </a:p>
          <a:p>
            <a:pPr lvl="2" marL="475487" indent="-91439" defTabSz="914400">
              <a:lnSpc>
                <a:spcPct val="90000"/>
              </a:lnSpc>
              <a:spcBef>
                <a:spcPts val="1200"/>
              </a:spcBef>
              <a:buClr>
                <a:schemeClr val="accent1"/>
              </a:buClr>
              <a:buSzPct val="100000"/>
              <a:buChar char="▪"/>
              <a:defRPr sz="2400">
                <a:latin typeface="Arial"/>
                <a:ea typeface="Arial"/>
                <a:cs typeface="Arial"/>
                <a:sym typeface="Arial"/>
              </a:defRPr>
            </a:pPr>
            <a:r>
              <a:t>Increase the signal-to-noise of the spectrum</a:t>
            </a:r>
          </a:p>
          <a:p>
            <a:pPr lvl="2" marL="475487" indent="-91439" defTabSz="914400">
              <a:lnSpc>
                <a:spcPct val="90000"/>
              </a:lnSpc>
              <a:spcBef>
                <a:spcPts val="1200"/>
              </a:spcBef>
              <a:buClr>
                <a:schemeClr val="accent1"/>
              </a:buClr>
              <a:buSzPct val="100000"/>
              <a:buChar char="▪"/>
              <a:defRPr sz="2400">
                <a:latin typeface="Arial"/>
                <a:ea typeface="Arial"/>
                <a:cs typeface="Arial"/>
                <a:sym typeface="Arial"/>
              </a:defRPr>
            </a:pPr>
            <a:r>
              <a:t>Detect weaker lines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xfrm>
            <a:off x="1154083" y="97981"/>
            <a:ext cx="10058401" cy="765624"/>
          </a:xfrm>
          <a:prstGeom prst="rect">
            <a:avLst/>
          </a:prstGeom>
        </p:spPr>
        <p:txBody>
          <a:bodyPr/>
          <a:lstStyle>
            <a:lvl1pPr defTabSz="886968">
              <a:defRPr spc="-97" sz="4656"/>
            </a:lvl1pPr>
          </a:lstStyle>
          <a:p>
            <a:pPr/>
            <a:r>
              <a:t>Methods</a:t>
            </a:r>
          </a:p>
        </p:txBody>
      </p:sp>
      <p:grpSp>
        <p:nvGrpSpPr>
          <p:cNvPr id="183" name="Group 13"/>
          <p:cNvGrpSpPr/>
          <p:nvPr/>
        </p:nvGrpSpPr>
        <p:grpSpPr>
          <a:xfrm>
            <a:off x="7561796" y="2218425"/>
            <a:ext cx="2386385" cy="2559170"/>
            <a:chOff x="0" y="0"/>
            <a:chExt cx="2386384" cy="2559169"/>
          </a:xfrm>
        </p:grpSpPr>
        <p:sp>
          <p:nvSpPr>
            <p:cNvPr id="174" name="TextBox 15"/>
            <p:cNvSpPr/>
            <p:nvPr/>
          </p:nvSpPr>
          <p:spPr>
            <a:xfrm>
              <a:off x="1184715" y="107061"/>
              <a:ext cx="46916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a:solidFill>
                    <a:srgbClr val="FFFFFF"/>
                  </a:solidFill>
                </a:defRPr>
              </a:lvl1pPr>
            </a:lstStyle>
            <a:p>
              <a:pPr/>
              <a:r>
                <a:t>7</a:t>
              </a:r>
            </a:p>
          </p:txBody>
        </p:sp>
        <p:sp>
          <p:nvSpPr>
            <p:cNvPr id="175" name="TextBox 16"/>
            <p:cNvSpPr/>
            <p:nvPr/>
          </p:nvSpPr>
          <p:spPr>
            <a:xfrm>
              <a:off x="1917223" y="0"/>
              <a:ext cx="46916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a:solidFill>
                    <a:srgbClr val="FFFFFF"/>
                  </a:solidFill>
                </a:defRPr>
              </a:lvl1pPr>
            </a:lstStyle>
            <a:p>
              <a:pPr/>
              <a:r>
                <a:t>6</a:t>
              </a:r>
            </a:p>
          </p:txBody>
        </p:sp>
        <p:sp>
          <p:nvSpPr>
            <p:cNvPr id="176" name="TextBox 17"/>
            <p:cNvSpPr/>
            <p:nvPr/>
          </p:nvSpPr>
          <p:spPr>
            <a:xfrm>
              <a:off x="732507" y="503997"/>
              <a:ext cx="46916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a:solidFill>
                    <a:srgbClr val="FFFFFF"/>
                  </a:solidFill>
                </a:defRPr>
              </a:lvl1pPr>
            </a:lstStyle>
            <a:p>
              <a:pPr/>
              <a:r>
                <a:t>8</a:t>
              </a:r>
            </a:p>
          </p:txBody>
        </p:sp>
        <p:sp>
          <p:nvSpPr>
            <p:cNvPr id="177" name="TextBox 18"/>
            <p:cNvSpPr/>
            <p:nvPr/>
          </p:nvSpPr>
          <p:spPr>
            <a:xfrm>
              <a:off x="0" y="946075"/>
              <a:ext cx="46916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a:solidFill>
                    <a:srgbClr val="FFFFFF"/>
                  </a:solidFill>
                </a:defRPr>
              </a:lvl1pPr>
            </a:lstStyle>
            <a:p>
              <a:pPr/>
              <a:r>
                <a:t>9</a:t>
              </a:r>
            </a:p>
          </p:txBody>
        </p:sp>
        <p:sp>
          <p:nvSpPr>
            <p:cNvPr id="178" name="TextBox 19"/>
            <p:cNvSpPr/>
            <p:nvPr/>
          </p:nvSpPr>
          <p:spPr>
            <a:xfrm>
              <a:off x="1917223" y="662137"/>
              <a:ext cx="46916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a:solidFill>
                    <a:srgbClr val="FFFFFF"/>
                  </a:solidFill>
                </a:defRPr>
              </a:lvl1pPr>
            </a:lstStyle>
            <a:p>
              <a:pPr/>
              <a:r>
                <a:t>10</a:t>
              </a:r>
            </a:p>
          </p:txBody>
        </p:sp>
        <p:sp>
          <p:nvSpPr>
            <p:cNvPr id="179" name="TextBox 20"/>
            <p:cNvSpPr/>
            <p:nvPr/>
          </p:nvSpPr>
          <p:spPr>
            <a:xfrm>
              <a:off x="1465015" y="1006010"/>
              <a:ext cx="79452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a:solidFill>
                    <a:srgbClr val="FFFFFF"/>
                  </a:solidFill>
                </a:defRPr>
              </a:lvl1pPr>
            </a:lstStyle>
            <a:p>
              <a:pPr/>
              <a:r>
                <a:t>12/13</a:t>
              </a:r>
            </a:p>
          </p:txBody>
        </p:sp>
        <p:sp>
          <p:nvSpPr>
            <p:cNvPr id="180" name="TextBox 21"/>
            <p:cNvSpPr/>
            <p:nvPr/>
          </p:nvSpPr>
          <p:spPr>
            <a:xfrm>
              <a:off x="1002368" y="1536353"/>
              <a:ext cx="46916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a:solidFill>
                    <a:srgbClr val="FFFFFF"/>
                  </a:solidFill>
                </a:defRPr>
              </a:lvl1pPr>
            </a:lstStyle>
            <a:p>
              <a:pPr/>
              <a:r>
                <a:t>14</a:t>
              </a:r>
            </a:p>
          </p:txBody>
        </p:sp>
        <p:sp>
          <p:nvSpPr>
            <p:cNvPr id="181" name="TextBox 22"/>
            <p:cNvSpPr/>
            <p:nvPr/>
          </p:nvSpPr>
          <p:spPr>
            <a:xfrm>
              <a:off x="732507" y="1979853"/>
              <a:ext cx="46916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a:solidFill>
                    <a:srgbClr val="FFFFFF"/>
                  </a:solidFill>
                </a:defRPr>
              </a:lvl1pPr>
            </a:lstStyle>
            <a:p>
              <a:pPr/>
              <a:r>
                <a:t>15</a:t>
              </a:r>
            </a:p>
          </p:txBody>
        </p:sp>
        <p:sp>
          <p:nvSpPr>
            <p:cNvPr id="182" name="TextBox 23"/>
            <p:cNvSpPr/>
            <p:nvPr/>
          </p:nvSpPr>
          <p:spPr>
            <a:xfrm>
              <a:off x="722067" y="2559169"/>
              <a:ext cx="46916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a:solidFill>
                    <a:srgbClr val="FFFFFF"/>
                  </a:solidFill>
                </a:defRPr>
              </a:lvl1pPr>
            </a:lstStyle>
            <a:p>
              <a:pPr/>
              <a:r>
                <a:t>16</a:t>
              </a:r>
            </a:p>
          </p:txBody>
        </p:sp>
      </p:grpSp>
      <p:sp>
        <p:nvSpPr>
          <p:cNvPr id="184" name="TextBox 35"/>
          <p:cNvSpPr txBox="1"/>
          <p:nvPr/>
        </p:nvSpPr>
        <p:spPr>
          <a:xfrm>
            <a:off x="1276190" y="1344583"/>
            <a:ext cx="3006986" cy="514783"/>
          </a:xfrm>
          <a:prstGeom prst="rect">
            <a:avLst/>
          </a:prstGeom>
          <a:ln w="28575">
            <a:solidFill>
              <a:srgbClr val="000000"/>
            </a:solidFill>
          </a:ln>
          <a:extLst>
            <a:ext uri="{C572A759-6A51-4108-AA02-DFA0A04FC94B}">
              <ma14:wrappingTextBoxFlag xmlns:ma14="http://schemas.microsoft.com/office/mac/drawingml/2011/main" val="1"/>
            </a:ext>
          </a:extLst>
        </p:spPr>
        <p:txBody>
          <a:bodyPr lIns="45719" rIns="45719">
            <a:spAutoFit/>
          </a:bodyPr>
          <a:lstStyle>
            <a:lvl1pPr algn="ctr">
              <a:defRPr sz="2800">
                <a:latin typeface="Arial"/>
                <a:ea typeface="Arial"/>
                <a:cs typeface="Arial"/>
                <a:sym typeface="Arial"/>
              </a:defRPr>
            </a:lvl1pPr>
          </a:lstStyle>
          <a:p>
            <a:pPr/>
            <a:r>
              <a:t>Long et al 2017</a:t>
            </a:r>
          </a:p>
        </p:txBody>
      </p:sp>
      <p:grpSp>
        <p:nvGrpSpPr>
          <p:cNvPr id="187" name="Group"/>
          <p:cNvGrpSpPr/>
          <p:nvPr/>
        </p:nvGrpSpPr>
        <p:grpSpPr>
          <a:xfrm>
            <a:off x="5194680" y="1812984"/>
            <a:ext cx="6891338" cy="3494262"/>
            <a:chOff x="0" y="0"/>
            <a:chExt cx="6891337" cy="3494261"/>
          </a:xfrm>
        </p:grpSpPr>
        <p:pic>
          <p:nvPicPr>
            <p:cNvPr id="185" name="Screen Shot 2021-03-29 at 2.30.36 PM.png" descr="Screen Shot 2021-03-29 at 2.30.36 PM.png"/>
            <p:cNvPicPr>
              <a:picLocks noChangeAspect="1"/>
            </p:cNvPicPr>
            <p:nvPr/>
          </p:nvPicPr>
          <p:blipFill>
            <a:blip r:embed="rId2">
              <a:extLst/>
            </a:blip>
            <a:srcRect l="4437" t="3541" r="6932" b="0"/>
            <a:stretch>
              <a:fillRect/>
            </a:stretch>
          </p:blipFill>
          <p:spPr>
            <a:xfrm>
              <a:off x="0" y="0"/>
              <a:ext cx="6891337" cy="3118182"/>
            </a:xfrm>
            <a:prstGeom prst="rect">
              <a:avLst/>
            </a:prstGeom>
            <a:ln w="12700" cap="flat">
              <a:noFill/>
              <a:miter lim="400000"/>
            </a:ln>
            <a:effectLst/>
          </p:spPr>
        </p:pic>
        <p:sp>
          <p:nvSpPr>
            <p:cNvPr id="186" name="Caption"/>
            <p:cNvSpPr/>
            <p:nvPr/>
          </p:nvSpPr>
          <p:spPr>
            <a:xfrm>
              <a:off x="0" y="3219846"/>
              <a:ext cx="6891338" cy="274416"/>
            </a:xfrm>
            <a:prstGeom prst="roundRect">
              <a:avLst>
                <a:gd name="adj" fmla="val 0"/>
              </a:avLst>
            </a:prstGeom>
            <a:solidFill>
              <a:srgbClr val="000000">
                <a:alpha val="0"/>
              </a:srgb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sz="1200">
                  <a:solidFill>
                    <a:srgbClr val="535353"/>
                  </a:solidFill>
                  <a:latin typeface="Arial"/>
                  <a:ea typeface="Arial"/>
                  <a:cs typeface="Arial"/>
                  <a:sym typeface="Arial"/>
                </a:defRPr>
              </a:lvl1pPr>
            </a:lstStyle>
            <a:p>
              <a:pPr/>
              <a:r>
                <a:t>		Long et al. 2017</a:t>
              </a:r>
            </a:p>
          </p:txBody>
        </p:sp>
      </p:grpSp>
      <p:sp>
        <p:nvSpPr>
          <p:cNvPr id="188" name="A paper published in 2017 by Long et al. used the same ALMA survey of sources in Chameleon as we did…"/>
          <p:cNvSpPr txBox="1"/>
          <p:nvPr/>
        </p:nvSpPr>
        <p:spPr>
          <a:xfrm>
            <a:off x="594267" y="2171154"/>
            <a:ext cx="4370833" cy="25156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91439" indent="-91439" defTabSz="914400">
              <a:lnSpc>
                <a:spcPct val="90000"/>
              </a:lnSpc>
              <a:spcBef>
                <a:spcPts val="1200"/>
              </a:spcBef>
              <a:buClr>
                <a:schemeClr val="accent1"/>
              </a:buClr>
              <a:buSzPct val="100000"/>
              <a:buChar char="▪"/>
              <a:defRPr sz="2400">
                <a:latin typeface="Arial"/>
                <a:ea typeface="Arial"/>
                <a:cs typeface="Arial"/>
                <a:sym typeface="Arial"/>
              </a:defRPr>
            </a:pPr>
            <a:r>
              <a:t>A paper published in 2017 by Long et al. used the same ALMA survey of sources in Chameleon as we did</a:t>
            </a:r>
            <a:br/>
          </a:p>
          <a:p>
            <a:pPr marL="91439" indent="-91439" defTabSz="914400">
              <a:lnSpc>
                <a:spcPct val="90000"/>
              </a:lnSpc>
              <a:spcBef>
                <a:spcPts val="1200"/>
              </a:spcBef>
              <a:buClr>
                <a:schemeClr val="accent1"/>
              </a:buClr>
              <a:buSzPct val="100000"/>
              <a:buChar char="▪"/>
              <a:defRPr sz="2400">
                <a:latin typeface="Arial"/>
                <a:ea typeface="Arial"/>
                <a:cs typeface="Arial"/>
                <a:sym typeface="Arial"/>
              </a:defRPr>
            </a:pPr>
            <a:r>
              <a:t>Our goal is to expand upon their work here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Rectangle 28"/>
          <p:cNvSpPr/>
          <p:nvPr/>
        </p:nvSpPr>
        <p:spPr>
          <a:xfrm>
            <a:off x="4659785" y="1878559"/>
            <a:ext cx="2009544" cy="188649"/>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91" name="Title 1"/>
          <p:cNvSpPr txBox="1"/>
          <p:nvPr>
            <p:ph type="title"/>
          </p:nvPr>
        </p:nvSpPr>
        <p:spPr>
          <a:xfrm>
            <a:off x="1066800" y="111637"/>
            <a:ext cx="10058400" cy="765623"/>
          </a:xfrm>
          <a:prstGeom prst="rect">
            <a:avLst/>
          </a:prstGeom>
        </p:spPr>
        <p:txBody>
          <a:bodyPr/>
          <a:lstStyle>
            <a:lvl1pPr defTabSz="886968">
              <a:defRPr spc="-97" sz="4656"/>
            </a:lvl1pPr>
          </a:lstStyle>
          <a:p>
            <a:pPr/>
            <a:r>
              <a:t>Results</a:t>
            </a:r>
          </a:p>
        </p:txBody>
      </p:sp>
      <p:sp>
        <p:nvSpPr>
          <p:cNvPr id="192" name="TextBox 35"/>
          <p:cNvSpPr txBox="1"/>
          <p:nvPr/>
        </p:nvSpPr>
        <p:spPr>
          <a:xfrm>
            <a:off x="5105515" y="1071303"/>
            <a:ext cx="1980969" cy="514782"/>
          </a:xfrm>
          <a:prstGeom prst="rect">
            <a:avLst/>
          </a:prstGeom>
          <a:ln w="28575">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sz="2800">
                <a:latin typeface="Arial"/>
                <a:ea typeface="Arial"/>
                <a:cs typeface="Arial"/>
                <a:sym typeface="Arial"/>
              </a:defRPr>
            </a:pPr>
            <a:r>
              <a:rPr baseline="31999"/>
              <a:t>13</a:t>
            </a:r>
            <a:r>
              <a:t>CO </a:t>
            </a:r>
          </a:p>
        </p:txBody>
      </p:sp>
      <p:sp>
        <p:nvSpPr>
          <p:cNvPr id="193" name="Peak intensity obtained with GoFish is the same as in Long et al. but integrated intensity is higher…"/>
          <p:cNvSpPr txBox="1"/>
          <p:nvPr/>
        </p:nvSpPr>
        <p:spPr>
          <a:xfrm>
            <a:off x="4546511" y="1780128"/>
            <a:ext cx="2997173" cy="48973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91439" indent="-91439" defTabSz="914400">
              <a:lnSpc>
                <a:spcPct val="90000"/>
              </a:lnSpc>
              <a:spcBef>
                <a:spcPts val="1200"/>
              </a:spcBef>
              <a:buClr>
                <a:schemeClr val="accent1"/>
              </a:buClr>
              <a:buSzPct val="100000"/>
              <a:buChar char="▪"/>
              <a:defRPr sz="2200">
                <a:latin typeface="Arial"/>
                <a:ea typeface="Arial"/>
                <a:cs typeface="Arial"/>
                <a:sym typeface="Arial"/>
              </a:defRPr>
            </a:pPr>
            <a:r>
              <a:t>Peak intensity obtained with GoFish is the same as in Long et al. but integrated intensity is higher</a:t>
            </a:r>
          </a:p>
          <a:p>
            <a:pPr marL="91439" indent="-91439" defTabSz="914400">
              <a:lnSpc>
                <a:spcPct val="90000"/>
              </a:lnSpc>
              <a:spcBef>
                <a:spcPts val="1200"/>
              </a:spcBef>
              <a:buClr>
                <a:schemeClr val="accent1"/>
              </a:buClr>
              <a:buSzPct val="100000"/>
              <a:buChar char="▪"/>
              <a:defRPr sz="2200">
                <a:latin typeface="Arial"/>
                <a:ea typeface="Arial"/>
                <a:cs typeface="Arial"/>
                <a:sym typeface="Arial"/>
              </a:defRPr>
            </a:pPr>
            <a:r>
              <a:t>The higher signal to noise from GoFish lets us detect weaker emission</a:t>
            </a:r>
          </a:p>
          <a:p>
            <a:pPr marL="91439" indent="-91439" defTabSz="914400">
              <a:lnSpc>
                <a:spcPct val="90000"/>
              </a:lnSpc>
              <a:spcBef>
                <a:spcPts val="1200"/>
              </a:spcBef>
              <a:buClr>
                <a:schemeClr val="accent1"/>
              </a:buClr>
              <a:buSzPct val="100000"/>
              <a:buChar char="▪"/>
              <a:defRPr sz="2200">
                <a:latin typeface="Arial"/>
                <a:ea typeface="Arial"/>
                <a:cs typeface="Arial"/>
                <a:sym typeface="Arial"/>
              </a:defRPr>
            </a:pPr>
            <a:r>
              <a:t>2 sources stayed undetected between GoFish and Long et al </a:t>
            </a:r>
          </a:p>
          <a:p>
            <a:pPr defTabSz="914400">
              <a:lnSpc>
                <a:spcPct val="90000"/>
              </a:lnSpc>
              <a:spcBef>
                <a:spcPts val="1200"/>
              </a:spcBef>
              <a:defRPr sz="2200">
                <a:latin typeface="Arial"/>
                <a:ea typeface="Arial"/>
                <a:cs typeface="Arial"/>
                <a:sym typeface="Arial"/>
              </a:defRPr>
            </a:pPr>
          </a:p>
        </p:txBody>
      </p:sp>
      <p:pic>
        <p:nvPicPr>
          <p:cNvPr id="194" name="13CO_gofish_mstar (1).png" descr="13CO_gofish_mstar (1).png"/>
          <p:cNvPicPr>
            <a:picLocks noChangeAspect="1"/>
          </p:cNvPicPr>
          <p:nvPr/>
        </p:nvPicPr>
        <p:blipFill>
          <a:blip r:embed="rId2">
            <a:extLst/>
          </a:blip>
          <a:srcRect l="1804" t="8380" r="8877" b="0"/>
          <a:stretch>
            <a:fillRect/>
          </a:stretch>
        </p:blipFill>
        <p:spPr>
          <a:xfrm>
            <a:off x="769141" y="1022956"/>
            <a:ext cx="3711052" cy="2537782"/>
          </a:xfrm>
          <a:prstGeom prst="rect">
            <a:avLst/>
          </a:prstGeom>
          <a:ln w="12700">
            <a:miter lim="400000"/>
          </a:ln>
        </p:spPr>
      </p:pic>
      <p:pic>
        <p:nvPicPr>
          <p:cNvPr id="195" name="13CO_long_mstar (1).png" descr="13CO_long_mstar (1).png"/>
          <p:cNvPicPr>
            <a:picLocks noChangeAspect="1"/>
          </p:cNvPicPr>
          <p:nvPr/>
        </p:nvPicPr>
        <p:blipFill>
          <a:blip r:embed="rId3">
            <a:extLst/>
          </a:blip>
          <a:srcRect l="1789" t="9606" r="7005" b="0"/>
          <a:stretch>
            <a:fillRect/>
          </a:stretch>
        </p:blipFill>
        <p:spPr>
          <a:xfrm>
            <a:off x="741168" y="3658475"/>
            <a:ext cx="3840846" cy="2537774"/>
          </a:xfrm>
          <a:prstGeom prst="rect">
            <a:avLst/>
          </a:prstGeom>
          <a:ln w="12700">
            <a:miter lim="400000"/>
          </a:ln>
        </p:spPr>
      </p:pic>
      <p:pic>
        <p:nvPicPr>
          <p:cNvPr id="196" name="13CO_gofish_Fmm (1).png" descr="13CO_gofish_Fmm (1).png"/>
          <p:cNvPicPr>
            <a:picLocks noChangeAspect="1"/>
          </p:cNvPicPr>
          <p:nvPr/>
        </p:nvPicPr>
        <p:blipFill>
          <a:blip r:embed="rId4">
            <a:extLst/>
          </a:blip>
          <a:srcRect l="2004" t="8159" r="7305" b="0"/>
          <a:stretch>
            <a:fillRect/>
          </a:stretch>
        </p:blipFill>
        <p:spPr>
          <a:xfrm>
            <a:off x="7609874" y="987319"/>
            <a:ext cx="3794378" cy="2561665"/>
          </a:xfrm>
          <a:prstGeom prst="rect">
            <a:avLst/>
          </a:prstGeom>
          <a:ln w="12700">
            <a:miter lim="400000"/>
          </a:ln>
        </p:spPr>
      </p:pic>
      <p:pic>
        <p:nvPicPr>
          <p:cNvPr id="197" name="13CO_long_Fmm (1).png" descr="13CO_long_Fmm (1).png"/>
          <p:cNvPicPr>
            <a:picLocks noChangeAspect="1"/>
          </p:cNvPicPr>
          <p:nvPr/>
        </p:nvPicPr>
        <p:blipFill>
          <a:blip r:embed="rId5">
            <a:extLst/>
          </a:blip>
          <a:srcRect l="1349" t="8649" r="8125" b="0"/>
          <a:stretch>
            <a:fillRect/>
          </a:stretch>
        </p:blipFill>
        <p:spPr>
          <a:xfrm>
            <a:off x="7609874" y="3627472"/>
            <a:ext cx="3771940" cy="2537553"/>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Rectangle 28"/>
          <p:cNvSpPr/>
          <p:nvPr/>
        </p:nvSpPr>
        <p:spPr>
          <a:xfrm>
            <a:off x="7106963" y="2083955"/>
            <a:ext cx="2009544" cy="188649"/>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00" name="Title 1"/>
          <p:cNvSpPr txBox="1"/>
          <p:nvPr>
            <p:ph type="title"/>
          </p:nvPr>
        </p:nvSpPr>
        <p:spPr>
          <a:xfrm>
            <a:off x="1066800" y="111637"/>
            <a:ext cx="10058400" cy="765623"/>
          </a:xfrm>
          <a:prstGeom prst="rect">
            <a:avLst/>
          </a:prstGeom>
        </p:spPr>
        <p:txBody>
          <a:bodyPr/>
          <a:lstStyle>
            <a:lvl1pPr defTabSz="886968">
              <a:defRPr spc="-97" sz="4656"/>
            </a:lvl1pPr>
          </a:lstStyle>
          <a:p>
            <a:pPr/>
            <a:r>
              <a:t>Results</a:t>
            </a:r>
          </a:p>
        </p:txBody>
      </p:sp>
      <p:sp>
        <p:nvSpPr>
          <p:cNvPr id="201" name="TextBox 35"/>
          <p:cNvSpPr txBox="1"/>
          <p:nvPr/>
        </p:nvSpPr>
        <p:spPr>
          <a:xfrm>
            <a:off x="5153273" y="1063702"/>
            <a:ext cx="1946415" cy="514783"/>
          </a:xfrm>
          <a:prstGeom prst="rect">
            <a:avLst/>
          </a:prstGeom>
          <a:ln w="28575">
            <a:solidFill>
              <a:srgbClr val="000000"/>
            </a:solidFill>
          </a:ln>
          <a:extLst>
            <a:ext uri="{C572A759-6A51-4108-AA02-DFA0A04FC94B}">
              <ma14:wrappingTextBoxFlag xmlns:ma14="http://schemas.microsoft.com/office/mac/drawingml/2011/main" val="1"/>
            </a:ext>
          </a:extLst>
        </p:spPr>
        <p:txBody>
          <a:bodyPr lIns="45719" rIns="45719">
            <a:spAutoFit/>
          </a:bodyPr>
          <a:lstStyle/>
          <a:p>
            <a:pPr algn="ctr">
              <a:defRPr sz="2800">
                <a:latin typeface="Arial"/>
                <a:ea typeface="Arial"/>
                <a:cs typeface="Arial"/>
                <a:sym typeface="Arial"/>
              </a:defRPr>
            </a:pPr>
            <a:r>
              <a:t>C</a:t>
            </a:r>
            <a:r>
              <a:rPr baseline="31999"/>
              <a:t>18</a:t>
            </a:r>
            <a:r>
              <a:t>O </a:t>
            </a:r>
          </a:p>
        </p:txBody>
      </p:sp>
      <p:sp>
        <p:nvSpPr>
          <p:cNvPr id="202" name="Text"/>
          <p:cNvSpPr txBox="1"/>
          <p:nvPr/>
        </p:nvSpPr>
        <p:spPr>
          <a:xfrm>
            <a:off x="5166485" y="2084782"/>
            <a:ext cx="2399071" cy="13839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400">
              <a:lnSpc>
                <a:spcPct val="90000"/>
              </a:lnSpc>
              <a:spcBef>
                <a:spcPts val="1200"/>
              </a:spcBef>
              <a:defRPr sz="2400">
                <a:latin typeface="Arial"/>
                <a:ea typeface="Arial"/>
                <a:cs typeface="Arial"/>
                <a:sym typeface="Arial"/>
              </a:defRPr>
            </a:pPr>
          </a:p>
          <a:p>
            <a:pPr defTabSz="914400">
              <a:lnSpc>
                <a:spcPct val="90000"/>
              </a:lnSpc>
              <a:spcBef>
                <a:spcPts val="1200"/>
              </a:spcBef>
              <a:defRPr sz="2400">
                <a:latin typeface="Arial"/>
                <a:ea typeface="Arial"/>
                <a:cs typeface="Arial"/>
                <a:sym typeface="Arial"/>
              </a:defRPr>
            </a:pPr>
          </a:p>
        </p:txBody>
      </p:sp>
      <p:sp>
        <p:nvSpPr>
          <p:cNvPr id="203" name="3 sources stayed undetected between GoFish and Long et al…"/>
          <p:cNvSpPr txBox="1"/>
          <p:nvPr/>
        </p:nvSpPr>
        <p:spPr>
          <a:xfrm>
            <a:off x="4576362" y="1653289"/>
            <a:ext cx="3100235" cy="39970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91439" indent="-91439" defTabSz="914400">
              <a:lnSpc>
                <a:spcPct val="90000"/>
              </a:lnSpc>
              <a:spcBef>
                <a:spcPts val="1200"/>
              </a:spcBef>
              <a:buClr>
                <a:schemeClr val="accent1"/>
              </a:buClr>
              <a:buSzPct val="100000"/>
              <a:buChar char="▪"/>
              <a:defRPr sz="2000">
                <a:latin typeface="Arial"/>
                <a:ea typeface="Arial"/>
                <a:cs typeface="Arial"/>
                <a:sym typeface="Arial"/>
              </a:defRPr>
            </a:pPr>
            <a:r>
              <a:t>3 sources stayed undetected between GoFish and Long et al</a:t>
            </a:r>
          </a:p>
          <a:p>
            <a:pPr marL="91439" indent="-91439" defTabSz="914400">
              <a:lnSpc>
                <a:spcPct val="90000"/>
              </a:lnSpc>
              <a:spcBef>
                <a:spcPts val="1200"/>
              </a:spcBef>
              <a:buClr>
                <a:schemeClr val="accent1"/>
              </a:buClr>
              <a:buSzPct val="100000"/>
              <a:buChar char="▪"/>
              <a:defRPr sz="2000">
                <a:latin typeface="Arial"/>
                <a:ea typeface="Arial"/>
                <a:cs typeface="Arial"/>
                <a:sym typeface="Arial"/>
              </a:defRPr>
            </a:pPr>
            <a:r>
              <a:t>Next steps</a:t>
            </a:r>
          </a:p>
          <a:p>
            <a:pPr lvl="2" marL="475487" indent="-91439" defTabSz="914400">
              <a:lnSpc>
                <a:spcPct val="90000"/>
              </a:lnSpc>
              <a:spcBef>
                <a:spcPts val="1200"/>
              </a:spcBef>
              <a:buClr>
                <a:schemeClr val="accent1"/>
              </a:buClr>
              <a:buSzPct val="100000"/>
              <a:buChar char="▪"/>
              <a:defRPr sz="2000">
                <a:latin typeface="Arial"/>
                <a:ea typeface="Arial"/>
                <a:cs typeface="Arial"/>
                <a:sym typeface="Arial"/>
              </a:defRPr>
            </a:pPr>
            <a:r>
              <a:t>Repeat this whole process on the rest of the data</a:t>
            </a:r>
          </a:p>
          <a:p>
            <a:pPr lvl="2" marL="475487" indent="-91439" defTabSz="914400">
              <a:lnSpc>
                <a:spcPct val="90000"/>
              </a:lnSpc>
              <a:spcBef>
                <a:spcPts val="1200"/>
              </a:spcBef>
              <a:buClr>
                <a:schemeClr val="accent1"/>
              </a:buClr>
              <a:buSzPct val="100000"/>
              <a:buChar char="▪"/>
              <a:defRPr sz="2000">
                <a:latin typeface="Arial"/>
                <a:ea typeface="Arial"/>
                <a:cs typeface="Arial"/>
                <a:sym typeface="Arial"/>
              </a:defRPr>
            </a:pPr>
            <a:r>
              <a:t>Understand why detections in Long et al came out as non-detections with GoFish (different detection criteria) </a:t>
            </a:r>
          </a:p>
        </p:txBody>
      </p:sp>
      <p:pic>
        <p:nvPicPr>
          <p:cNvPr id="204" name="C18O_gofish_mstar (1).png" descr="C18O_gofish_mstar (1).png"/>
          <p:cNvPicPr>
            <a:picLocks noChangeAspect="1"/>
          </p:cNvPicPr>
          <p:nvPr/>
        </p:nvPicPr>
        <p:blipFill>
          <a:blip r:embed="rId2">
            <a:extLst/>
          </a:blip>
          <a:srcRect l="1737" t="9052" r="8193" b="0"/>
          <a:stretch>
            <a:fillRect/>
          </a:stretch>
        </p:blipFill>
        <p:spPr>
          <a:xfrm>
            <a:off x="808072" y="1028422"/>
            <a:ext cx="3775160" cy="2541301"/>
          </a:xfrm>
          <a:prstGeom prst="rect">
            <a:avLst/>
          </a:prstGeom>
          <a:ln w="12700">
            <a:miter lim="400000"/>
          </a:ln>
        </p:spPr>
      </p:pic>
      <p:pic>
        <p:nvPicPr>
          <p:cNvPr id="205" name="C18O_long_mstar (1).png" descr="C18O_long_mstar (1).png"/>
          <p:cNvPicPr>
            <a:picLocks noChangeAspect="1"/>
          </p:cNvPicPr>
          <p:nvPr/>
        </p:nvPicPr>
        <p:blipFill>
          <a:blip r:embed="rId3">
            <a:extLst/>
          </a:blip>
          <a:srcRect l="1712" t="9202" r="7861" b="0"/>
          <a:stretch>
            <a:fillRect/>
          </a:stretch>
        </p:blipFill>
        <p:spPr>
          <a:xfrm>
            <a:off x="787434" y="3634183"/>
            <a:ext cx="3816524" cy="2554810"/>
          </a:xfrm>
          <a:prstGeom prst="rect">
            <a:avLst/>
          </a:prstGeom>
          <a:ln w="12700">
            <a:miter lim="400000"/>
          </a:ln>
        </p:spPr>
      </p:pic>
      <p:pic>
        <p:nvPicPr>
          <p:cNvPr id="206" name="C18O_long_Fmm (1).png" descr="C18O_long_Fmm (1).png"/>
          <p:cNvPicPr>
            <a:picLocks noChangeAspect="1"/>
          </p:cNvPicPr>
          <p:nvPr/>
        </p:nvPicPr>
        <p:blipFill>
          <a:blip r:embed="rId4">
            <a:extLst/>
          </a:blip>
          <a:srcRect l="1767" t="8922" r="8589" b="0"/>
          <a:stretch>
            <a:fillRect/>
          </a:stretch>
        </p:blipFill>
        <p:spPr>
          <a:xfrm>
            <a:off x="7649174" y="3669662"/>
            <a:ext cx="3728966" cy="2525752"/>
          </a:xfrm>
          <a:prstGeom prst="rect">
            <a:avLst/>
          </a:prstGeom>
          <a:ln w="12700">
            <a:miter lim="400000"/>
          </a:ln>
        </p:spPr>
      </p:pic>
      <p:pic>
        <p:nvPicPr>
          <p:cNvPr id="207" name="C18O_gofish_Fmm (1).png" descr="C18O_gofish_Fmm (1).png"/>
          <p:cNvPicPr>
            <a:picLocks noChangeAspect="1"/>
          </p:cNvPicPr>
          <p:nvPr/>
        </p:nvPicPr>
        <p:blipFill>
          <a:blip r:embed="rId5">
            <a:extLst/>
          </a:blip>
          <a:srcRect l="1668" t="9532" r="7967" b="0"/>
          <a:stretch>
            <a:fillRect/>
          </a:stretch>
        </p:blipFill>
        <p:spPr>
          <a:xfrm>
            <a:off x="7610082" y="1049415"/>
            <a:ext cx="3807404" cy="254117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itle 1"/>
          <p:cNvSpPr txBox="1"/>
          <p:nvPr>
            <p:ph type="title"/>
          </p:nvPr>
        </p:nvSpPr>
        <p:spPr>
          <a:xfrm>
            <a:off x="1154083" y="97981"/>
            <a:ext cx="10058401" cy="765624"/>
          </a:xfrm>
          <a:prstGeom prst="rect">
            <a:avLst/>
          </a:prstGeom>
        </p:spPr>
        <p:txBody>
          <a:bodyPr/>
          <a:lstStyle>
            <a:lvl1pPr defTabSz="886968">
              <a:defRPr spc="-97" sz="4656"/>
            </a:lvl1pPr>
          </a:lstStyle>
          <a:p>
            <a:pPr/>
            <a:r>
              <a:t>Acknowledgments</a:t>
            </a:r>
          </a:p>
        </p:txBody>
      </p:sp>
      <p:sp>
        <p:nvSpPr>
          <p:cNvPr id="210" name="Content Placeholder 2"/>
          <p:cNvSpPr txBox="1"/>
          <p:nvPr>
            <p:ph type="body" idx="1"/>
          </p:nvPr>
        </p:nvSpPr>
        <p:spPr>
          <a:xfrm>
            <a:off x="1154083" y="1073926"/>
            <a:ext cx="10058401" cy="4710147"/>
          </a:xfrm>
          <a:prstGeom prst="rect">
            <a:avLst/>
          </a:prstGeom>
        </p:spPr>
        <p:txBody>
          <a:bodyPr/>
          <a:lstStyle/>
          <a:p>
            <a:pPr>
              <a:buFontTx/>
              <a:buChar char="▪"/>
              <a:defRPr sz="2200">
                <a:solidFill>
                  <a:srgbClr val="000000"/>
                </a:solidFill>
              </a:defRPr>
            </a:pPr>
          </a:p>
          <a:p>
            <a:pPr>
              <a:buFontTx/>
              <a:buChar char="▪"/>
              <a:defRPr sz="2200">
                <a:solidFill>
                  <a:srgbClr val="000000"/>
                </a:solidFill>
              </a:defRPr>
            </a:pPr>
          </a:p>
          <a:p>
            <a:pPr marL="91440" indent="-91440">
              <a:buFontTx/>
              <a:buChar char="▪"/>
              <a:defRPr sz="2400">
                <a:solidFill>
                  <a:srgbClr val="000000"/>
                </a:solidFill>
              </a:defRPr>
            </a:pPr>
            <a:r>
              <a:t>Thanks to my advisor, Dr. Kamber Schwarz, for all her support</a:t>
            </a:r>
            <a:br/>
            <a:br/>
          </a:p>
          <a:p>
            <a:pPr marL="99752" indent="-99752">
              <a:lnSpc>
                <a:spcPct val="100000"/>
              </a:lnSpc>
              <a:spcBef>
                <a:spcPts val="0"/>
              </a:spcBef>
              <a:buFontTx/>
              <a:buChar char="▪"/>
              <a:defRPr sz="2200">
                <a:solidFill>
                  <a:srgbClr val="000000"/>
                </a:solidFill>
              </a:defRPr>
            </a:pPr>
            <a:r>
              <a:rPr sz="2400"/>
              <a:t>Thanks to Michelle Coe for orchestrating this internship and symposium</a:t>
            </a:r>
            <a:br/>
            <a:br>
              <a:rPr sz="2400"/>
            </a:br>
            <a:br>
              <a:rPr sz="2400"/>
            </a:br>
            <a:br>
              <a:rPr sz="2400"/>
            </a:br>
            <a:r>
              <a:rPr sz="1400"/>
              <a:t>The material contained in this document is based upon work supported by a National Aeronautics and Space Administration (NASA) grant or cooperative agreement. Any opinions, findings, conclusions or recommendations expressed in this material are those of the author and do not necessarily reflect the views of NASA.</a:t>
            </a:r>
            <a:r>
              <a:rPr i="1" sz="1400"/>
              <a:t> </a:t>
            </a:r>
            <a:r>
              <a:rPr sz="1400"/>
              <a:t>This work was supported through a NASA grant awarded to the Arizona/NASA Space Grant Consortium.</a:t>
            </a:r>
            <a:b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